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7"/>
  </p:notesMasterIdLst>
  <p:sldIdLst>
    <p:sldId id="307" r:id="rId5"/>
    <p:sldId id="308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en Egeland Flø" initials="EEF" lastIdx="1" clrIdx="0">
    <p:extLst>
      <p:ext uri="{19B8F6BF-5375-455C-9EA6-DF929625EA0E}">
        <p15:presenceInfo xmlns:p15="http://schemas.microsoft.com/office/powerpoint/2012/main" userId="Ellen Egeland Flø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0AE"/>
    <a:srgbClr val="74E392"/>
    <a:srgbClr val="008080"/>
    <a:srgbClr val="03AA74"/>
    <a:srgbClr val="5EAA80"/>
    <a:srgbClr val="ECF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7" autoAdjust="0"/>
    <p:restoredTop sz="94660"/>
  </p:normalViewPr>
  <p:slideViewPr>
    <p:cSldViewPr snapToGrid="0">
      <p:cViewPr varScale="1">
        <p:scale>
          <a:sx n="89" d="100"/>
          <a:sy n="89" d="100"/>
        </p:scale>
        <p:origin x="3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20AAA-71AC-4A1D-B3A0-288BC45B5EF0}" type="datetimeFigureOut">
              <a:rPr lang="nb-NO" smtClean="0"/>
              <a:t>10.11.2021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68D05-0525-4061-82E5-5DFEF8E54F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293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603-7401-4A32-82F0-8813D1F68362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30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4717-8912-4BD0-901C-539D32409BB9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425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75A3-C966-421D-A058-9597AF80017B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27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A7A6-8F18-4A2B-AB95-01174CA087C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297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4C0-F006-477E-9969-BD308BDBF7E7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971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38D-0748-4DF6-9385-02C30FADB6B1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94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DFB6-812E-4855-8CBD-F502418EB257}" type="datetime1">
              <a:rPr lang="nb-NO" smtClean="0"/>
              <a:t>10.11.2021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594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9ED0-2390-4A20-865F-D260A12F872E}" type="datetime1">
              <a:rPr lang="nb-NO" smtClean="0"/>
              <a:t>10.11.2021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84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C629-7052-4F6D-AB30-13A06FED4062}" type="datetime1">
              <a:rPr lang="nb-NO" smtClean="0"/>
              <a:t>10.11.2021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41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1E48-A005-48CA-BC11-8A1B79F79ED9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925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55CE-444A-462B-B545-D05FD5A80EA7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449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29CD-4287-478E-BC9B-33B488E248A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386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Sylinder 8">
            <a:extLst>
              <a:ext uri="{FF2B5EF4-FFF2-40B4-BE49-F238E27FC236}">
                <a16:creationId xmlns:a16="http://schemas.microsoft.com/office/drawing/2014/main" id="{4CAD693A-5EFF-4F6E-AEED-D0AB703A79DC}"/>
              </a:ext>
            </a:extLst>
          </p:cNvPr>
          <p:cNvSpPr txBox="1"/>
          <p:nvPr/>
        </p:nvSpPr>
        <p:spPr>
          <a:xfrm>
            <a:off x="3763174" y="2368135"/>
            <a:ext cx="2765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nb-NO" sz="1200" b="1" dirty="0"/>
              <a:t>Mathilde Ellingsen Skjæveland</a:t>
            </a:r>
            <a:endParaRPr lang="nb-NO" sz="1200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FD99D02D-19AA-4768-B837-B01CBD4BF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5" y="4920044"/>
            <a:ext cx="3033005" cy="2407448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F8E67435-C7E1-4695-A907-F31AFF6D2B1A}"/>
              </a:ext>
            </a:extLst>
          </p:cNvPr>
          <p:cNvSpPr txBox="1"/>
          <p:nvPr/>
        </p:nvSpPr>
        <p:spPr>
          <a:xfrm>
            <a:off x="462671" y="4958158"/>
            <a:ext cx="2765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>
                <a:solidFill>
                  <a:schemeClr val="bg1"/>
                </a:solidFill>
              </a:rPr>
              <a:t>Ira Pettersen</a:t>
            </a:r>
            <a:endParaRPr lang="nb-NO" sz="1400" dirty="0">
              <a:solidFill>
                <a:schemeClr val="bg1"/>
              </a:solidFill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33409853-36DD-438D-A9E3-A79B398E72A7}"/>
              </a:ext>
            </a:extLst>
          </p:cNvPr>
          <p:cNvSpPr txBox="1"/>
          <p:nvPr/>
        </p:nvSpPr>
        <p:spPr>
          <a:xfrm>
            <a:off x="289015" y="9217622"/>
            <a:ext cx="134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nb-NO" sz="1200" b="1" dirty="0"/>
              <a:t>Ingrid </a:t>
            </a:r>
            <a:r>
              <a:rPr lang="nb-NO" sz="1200" b="1" dirty="0" err="1"/>
              <a:t>Langemyhr</a:t>
            </a:r>
            <a:endParaRPr lang="nb-NO" sz="1200" dirty="0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7F6498A4-BDCF-463E-81CF-FC651399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1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12F1EA3-7532-44AE-A2D5-96E0DEE1B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15" y="7520110"/>
            <a:ext cx="2425228" cy="1680046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95BD6101-433B-403C-A363-623376249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174" y="5241152"/>
            <a:ext cx="2870900" cy="2666323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F1715C2-2387-429F-96D8-959B7B1B2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8256" y="8145640"/>
            <a:ext cx="3081014" cy="153703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56E9FF6E-F975-4EC9-A712-0C3C660432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902" y="3789424"/>
            <a:ext cx="3489646" cy="976345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F0533E9E-54FD-4790-8CDD-B993187D8A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5279" y="2862505"/>
            <a:ext cx="2754819" cy="2209449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5D5D104A-939F-4F54-97ED-21C33685D6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6528" y="695339"/>
            <a:ext cx="2749985" cy="1712255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CDED9E7E-82C1-4A4C-BDC5-5F8C95CB8A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849" y="844650"/>
            <a:ext cx="2639379" cy="2800504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F9AC1DA1-D14E-4308-83F2-6A9B6513C827}"/>
              </a:ext>
            </a:extLst>
          </p:cNvPr>
          <p:cNvSpPr txBox="1"/>
          <p:nvPr/>
        </p:nvSpPr>
        <p:spPr>
          <a:xfrm>
            <a:off x="623848" y="3297911"/>
            <a:ext cx="2274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nb-NO" sz="1600" b="1" dirty="0"/>
              <a:t>Therese Susan Isaksen</a:t>
            </a:r>
            <a:endParaRPr lang="nb-NO" sz="1600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8412121-DD08-4501-A758-F6A96087D73F}"/>
              </a:ext>
            </a:extLst>
          </p:cNvPr>
          <p:cNvSpPr txBox="1"/>
          <p:nvPr/>
        </p:nvSpPr>
        <p:spPr>
          <a:xfrm>
            <a:off x="3949315" y="4546248"/>
            <a:ext cx="1459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nb-NO" sz="1400" b="1" dirty="0">
                <a:solidFill>
                  <a:schemeClr val="bg1"/>
                </a:solidFill>
              </a:rPr>
              <a:t>Sissel </a:t>
            </a:r>
            <a:r>
              <a:rPr lang="nb-NO" sz="1400" b="1" dirty="0" err="1">
                <a:solidFill>
                  <a:schemeClr val="bg1"/>
                </a:solidFill>
              </a:rPr>
              <a:t>Madsø</a:t>
            </a:r>
            <a:r>
              <a:rPr lang="nb-NO" sz="1400" b="1" dirty="0">
                <a:solidFill>
                  <a:schemeClr val="bg1"/>
                </a:solidFill>
              </a:rPr>
              <a:t> Granvang</a:t>
            </a:r>
            <a:endParaRPr lang="nb-NO" sz="1400" dirty="0">
              <a:solidFill>
                <a:schemeClr val="bg1"/>
              </a:solidFill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F55588B9-8891-4618-9FCB-D7CB2586B2E2}"/>
              </a:ext>
            </a:extLst>
          </p:cNvPr>
          <p:cNvSpPr txBox="1"/>
          <p:nvPr/>
        </p:nvSpPr>
        <p:spPr>
          <a:xfrm>
            <a:off x="2459583" y="4457992"/>
            <a:ext cx="1303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Irene Skjølberg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1626A4DD-A7BA-437B-87C3-D5158DFF92DA}"/>
              </a:ext>
            </a:extLst>
          </p:cNvPr>
          <p:cNvSpPr txBox="1"/>
          <p:nvPr/>
        </p:nvSpPr>
        <p:spPr>
          <a:xfrm>
            <a:off x="3778512" y="7586434"/>
            <a:ext cx="2064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nb-NO" sz="1400" b="1" dirty="0">
                <a:solidFill>
                  <a:schemeClr val="bg1"/>
                </a:solidFill>
              </a:rPr>
              <a:t>Ellen Strand Caspersen</a:t>
            </a:r>
            <a:endParaRPr lang="nb-NO" sz="1400" dirty="0">
              <a:solidFill>
                <a:schemeClr val="bg1"/>
              </a:solidFill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5C1CDB7-B0C9-46C3-A06C-87C6FD2585CD}"/>
              </a:ext>
            </a:extLst>
          </p:cNvPr>
          <p:cNvSpPr txBox="1"/>
          <p:nvPr/>
        </p:nvSpPr>
        <p:spPr>
          <a:xfrm>
            <a:off x="3896574" y="9405671"/>
            <a:ext cx="2367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nb-NO" sz="1200" b="1" dirty="0">
                <a:solidFill>
                  <a:schemeClr val="bg1"/>
                </a:solidFill>
              </a:rPr>
              <a:t>Mathilde Ellingsen Skjæveland</a:t>
            </a:r>
            <a:endParaRPr lang="nb-NO" sz="1200" dirty="0">
              <a:solidFill>
                <a:schemeClr val="bg1"/>
              </a:solidFill>
            </a:endParaRPr>
          </a:p>
        </p:txBody>
      </p:sp>
      <p:sp>
        <p:nvSpPr>
          <p:cNvPr id="20" name="Tittel 1">
            <a:extLst>
              <a:ext uri="{FF2B5EF4-FFF2-40B4-BE49-F238E27FC236}">
                <a16:creationId xmlns:a16="http://schemas.microsoft.com/office/drawing/2014/main" id="{FD34FF34-0FA0-4D55-8A70-2EFCBDCE70F6}"/>
              </a:ext>
            </a:extLst>
          </p:cNvPr>
          <p:cNvSpPr txBox="1">
            <a:spLocks/>
          </p:cNvSpPr>
          <p:nvPr/>
        </p:nvSpPr>
        <p:spPr>
          <a:xfrm>
            <a:off x="153865" y="85811"/>
            <a:ext cx="5915025" cy="592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Opplegg 33 - Geriljabroderi</a:t>
            </a:r>
          </a:p>
        </p:txBody>
      </p:sp>
    </p:spTree>
    <p:extLst>
      <p:ext uri="{BB962C8B-B14F-4D97-AF65-F5344CB8AC3E}">
        <p14:creationId xmlns:p14="http://schemas.microsoft.com/office/powerpoint/2010/main" val="80312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0DECD0-B251-47C7-946B-13BDDE6D9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301263"/>
            <a:ext cx="5915025" cy="849111"/>
          </a:xfrm>
        </p:spPr>
        <p:txBody>
          <a:bodyPr>
            <a:normAutofit/>
          </a:bodyPr>
          <a:lstStyle/>
          <a:p>
            <a:r>
              <a:rPr lang="nb-NO" dirty="0"/>
              <a:t>Lag et teknologisk geriljabroderi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E5ADD62-A944-466E-99F9-953D283CA0D3}"/>
              </a:ext>
            </a:extLst>
          </p:cNvPr>
          <p:cNvSpPr txBox="1"/>
          <p:nvPr/>
        </p:nvSpPr>
        <p:spPr>
          <a:xfrm>
            <a:off x="941696" y="1351128"/>
            <a:ext cx="473577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 dirty="0"/>
              <a:t>Oppgave</a:t>
            </a:r>
          </a:p>
          <a:p>
            <a:endParaRPr lang="nb-NO" sz="400" dirty="0"/>
          </a:p>
          <a:p>
            <a:r>
              <a:rPr lang="nb-NO" sz="1200" dirty="0"/>
              <a:t>Lag et geriljabroderi der du også bruker elektrisk ledende sytråd, minst én LED-pære og en </a:t>
            </a:r>
            <a:r>
              <a:rPr lang="nb-NO" sz="1200" dirty="0" err="1"/>
              <a:t>micro:bit</a:t>
            </a:r>
            <a:r>
              <a:rPr lang="nb-NO" sz="1200" dirty="0"/>
              <a:t>.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83C6AE7-5B3E-4C85-B3AF-D39FEEB99160}"/>
              </a:ext>
            </a:extLst>
          </p:cNvPr>
          <p:cNvSpPr/>
          <p:nvPr/>
        </p:nvSpPr>
        <p:spPr>
          <a:xfrm>
            <a:off x="296185" y="3018199"/>
            <a:ext cx="839208" cy="622616"/>
          </a:xfrm>
          <a:prstGeom prst="ellipse">
            <a:avLst/>
          </a:prstGeom>
          <a:solidFill>
            <a:srgbClr val="5E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/>
          <a:lstStyle/>
          <a:p>
            <a:pPr algn="ctr"/>
            <a:endParaRPr lang="nb-NO" sz="900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7AEE5C4-9CD6-4453-9FF1-3A24040260F3}"/>
              </a:ext>
            </a:extLst>
          </p:cNvPr>
          <p:cNvSpPr/>
          <p:nvPr/>
        </p:nvSpPr>
        <p:spPr>
          <a:xfrm>
            <a:off x="1192109" y="3018199"/>
            <a:ext cx="839208" cy="622616"/>
          </a:xfrm>
          <a:prstGeom prst="ellipse">
            <a:avLst/>
          </a:prstGeom>
          <a:solidFill>
            <a:srgbClr val="5E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1"/>
          <a:lstStyle/>
          <a:p>
            <a:pPr algn="ctr"/>
            <a:r>
              <a:rPr lang="nb-NO" sz="900" dirty="0"/>
              <a:t>Idéer og plan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1F4A9DD-AFBB-46C4-8EBA-AD62F26DC5FE}"/>
              </a:ext>
            </a:extLst>
          </p:cNvPr>
          <p:cNvSpPr/>
          <p:nvPr/>
        </p:nvSpPr>
        <p:spPr>
          <a:xfrm>
            <a:off x="2088033" y="3018199"/>
            <a:ext cx="839208" cy="622616"/>
          </a:xfrm>
          <a:prstGeom prst="ellipse">
            <a:avLst/>
          </a:prstGeom>
          <a:solidFill>
            <a:srgbClr val="5E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1"/>
          <a:lstStyle/>
          <a:p>
            <a:pPr algn="ctr"/>
            <a:r>
              <a:rPr lang="nb-NO" sz="900" dirty="0"/>
              <a:t>Utføre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FE4F5F1-2CD8-4202-8DEE-31D3CF1C7ADA}"/>
              </a:ext>
            </a:extLst>
          </p:cNvPr>
          <p:cNvSpPr/>
          <p:nvPr/>
        </p:nvSpPr>
        <p:spPr>
          <a:xfrm>
            <a:off x="2981950" y="3018199"/>
            <a:ext cx="839208" cy="622616"/>
          </a:xfrm>
          <a:prstGeom prst="ellipse">
            <a:avLst/>
          </a:prstGeom>
          <a:solidFill>
            <a:srgbClr val="5E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1"/>
          <a:lstStyle/>
          <a:p>
            <a:pPr algn="ctr"/>
            <a:r>
              <a:rPr lang="nb-NO" sz="900" dirty="0"/>
              <a:t>Teste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94E6AC2-294E-44CB-9AA7-8F3A3272C196}"/>
              </a:ext>
            </a:extLst>
          </p:cNvPr>
          <p:cNvSpPr/>
          <p:nvPr/>
        </p:nvSpPr>
        <p:spPr>
          <a:xfrm>
            <a:off x="3877874" y="3018199"/>
            <a:ext cx="839208" cy="622616"/>
          </a:xfrm>
          <a:prstGeom prst="ellipse">
            <a:avLst/>
          </a:prstGeom>
          <a:solidFill>
            <a:srgbClr val="5E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1"/>
          <a:lstStyle/>
          <a:p>
            <a:pPr algn="ctr"/>
            <a:r>
              <a:rPr lang="nb-NO" sz="900" dirty="0"/>
              <a:t>Evaluere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D22384D-9F15-44E0-8402-07158E0DEC7A}"/>
              </a:ext>
            </a:extLst>
          </p:cNvPr>
          <p:cNvSpPr/>
          <p:nvPr/>
        </p:nvSpPr>
        <p:spPr>
          <a:xfrm>
            <a:off x="4769184" y="3018199"/>
            <a:ext cx="839208" cy="622616"/>
          </a:xfrm>
          <a:prstGeom prst="ellipse">
            <a:avLst/>
          </a:prstGeom>
          <a:solidFill>
            <a:srgbClr val="5E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1"/>
          <a:lstStyle/>
          <a:p>
            <a:pPr algn="ctr"/>
            <a:r>
              <a:rPr lang="nb-NO" sz="900" dirty="0"/>
              <a:t>Forbedre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62E4559-C6B2-473C-8538-B140C17B9770}"/>
              </a:ext>
            </a:extLst>
          </p:cNvPr>
          <p:cNvSpPr/>
          <p:nvPr/>
        </p:nvSpPr>
        <p:spPr>
          <a:xfrm>
            <a:off x="5660494" y="3018199"/>
            <a:ext cx="839208" cy="622616"/>
          </a:xfrm>
          <a:prstGeom prst="ellipse">
            <a:avLst/>
          </a:prstGeom>
          <a:solidFill>
            <a:srgbClr val="5E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1"/>
          <a:lstStyle/>
          <a:p>
            <a:pPr algn="ctr"/>
            <a:endParaRPr lang="nb-NO" sz="800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252792F3-2C93-4A5B-8A59-C95B6E934413}"/>
              </a:ext>
            </a:extLst>
          </p:cNvPr>
          <p:cNvSpPr txBox="1"/>
          <p:nvPr/>
        </p:nvSpPr>
        <p:spPr>
          <a:xfrm>
            <a:off x="205070" y="2608630"/>
            <a:ext cx="5553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Bruk innovasjonsmetoden fra opplegg 1 for å lage broderiet.</a:t>
            </a:r>
          </a:p>
        </p:txBody>
      </p:sp>
      <p:sp>
        <p:nvSpPr>
          <p:cNvPr id="19" name="Plassholder for innhold 2">
            <a:extLst>
              <a:ext uri="{FF2B5EF4-FFF2-40B4-BE49-F238E27FC236}">
                <a16:creationId xmlns:a16="http://schemas.microsoft.com/office/drawing/2014/main" id="{A93A5824-C6D4-4A0B-81D2-962B92C9FF1E}"/>
              </a:ext>
            </a:extLst>
          </p:cNvPr>
          <p:cNvSpPr txBox="1">
            <a:spLocks/>
          </p:cNvSpPr>
          <p:nvPr/>
        </p:nvSpPr>
        <p:spPr>
          <a:xfrm>
            <a:off x="548495" y="4037887"/>
            <a:ext cx="5460023" cy="472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200" b="1" dirty="0"/>
              <a:t>Fase 1:</a:t>
            </a:r>
            <a:r>
              <a:rPr lang="nb-NO" sz="1200" dirty="0"/>
              <a:t> Undersøke og finne informasjon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661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399ADFF5-6063-4903-9A91-531CAB6A6192}"/>
              </a:ext>
            </a:extLst>
          </p:cNvPr>
          <p:cNvSpPr/>
          <p:nvPr/>
        </p:nvSpPr>
        <p:spPr>
          <a:xfrm>
            <a:off x="548495" y="4556904"/>
            <a:ext cx="1471195" cy="807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/>
              <a:t>Hva er et geriljabroderi?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BE2F051-67C9-4DAB-B7FD-065394ACAA2F}"/>
              </a:ext>
            </a:extLst>
          </p:cNvPr>
          <p:cNvSpPr/>
          <p:nvPr/>
        </p:nvSpPr>
        <p:spPr>
          <a:xfrm>
            <a:off x="2683897" y="4557209"/>
            <a:ext cx="1340220" cy="807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/>
              <a:t>Hvor kan du finne ut hva det betyr?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363A36F9-9079-4F6C-A9C3-1BBCE206C1CE}"/>
              </a:ext>
            </a:extLst>
          </p:cNvPr>
          <p:cNvSpPr/>
          <p:nvPr/>
        </p:nvSpPr>
        <p:spPr>
          <a:xfrm>
            <a:off x="4716306" y="4551446"/>
            <a:ext cx="1426171" cy="807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/>
              <a:t>Hvordan lager man broderimønster?</a:t>
            </a:r>
          </a:p>
        </p:txBody>
      </p:sp>
      <p:sp>
        <p:nvSpPr>
          <p:cNvPr id="23" name="Pil: høyre 22">
            <a:extLst>
              <a:ext uri="{FF2B5EF4-FFF2-40B4-BE49-F238E27FC236}">
                <a16:creationId xmlns:a16="http://schemas.microsoft.com/office/drawing/2014/main" id="{C3F796BF-04E2-48D0-AB6C-BDF96EFD7232}"/>
              </a:ext>
            </a:extLst>
          </p:cNvPr>
          <p:cNvSpPr/>
          <p:nvPr/>
        </p:nvSpPr>
        <p:spPr>
          <a:xfrm>
            <a:off x="2118949" y="4795204"/>
            <a:ext cx="465689" cy="3201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61"/>
          </a:p>
        </p:txBody>
      </p:sp>
      <p:sp>
        <p:nvSpPr>
          <p:cNvPr id="24" name="Pil: høyre 23">
            <a:extLst>
              <a:ext uri="{FF2B5EF4-FFF2-40B4-BE49-F238E27FC236}">
                <a16:creationId xmlns:a16="http://schemas.microsoft.com/office/drawing/2014/main" id="{0ED16453-4045-420D-AF80-FFED1FAFC408}"/>
              </a:ext>
            </a:extLst>
          </p:cNvPr>
          <p:cNvSpPr/>
          <p:nvPr/>
        </p:nvSpPr>
        <p:spPr>
          <a:xfrm>
            <a:off x="4137367" y="4795204"/>
            <a:ext cx="465689" cy="3201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61"/>
          </a:p>
        </p:txBody>
      </p:sp>
      <p:sp>
        <p:nvSpPr>
          <p:cNvPr id="25" name="Plassholder for innhold 2">
            <a:extLst>
              <a:ext uri="{FF2B5EF4-FFF2-40B4-BE49-F238E27FC236}">
                <a16:creationId xmlns:a16="http://schemas.microsoft.com/office/drawing/2014/main" id="{C4D7F924-3F16-498B-844D-39A2E5B6AF51}"/>
              </a:ext>
            </a:extLst>
          </p:cNvPr>
          <p:cNvSpPr txBox="1">
            <a:spLocks/>
          </p:cNvSpPr>
          <p:nvPr/>
        </p:nvSpPr>
        <p:spPr>
          <a:xfrm>
            <a:off x="500716" y="7692393"/>
            <a:ext cx="3523402" cy="15443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84406" tIns="42203" rIns="84406" bIns="42203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200" b="1" dirty="0"/>
              <a:t>Fase 2: </a:t>
            </a:r>
            <a:r>
              <a:rPr lang="nb-NO" sz="1200" dirty="0"/>
              <a:t>Idémyldre og planlegge</a:t>
            </a:r>
          </a:p>
          <a:p>
            <a:pPr marL="0" indent="0">
              <a:buNone/>
            </a:pPr>
            <a:r>
              <a:rPr lang="nb-NO" sz="1200" dirty="0"/>
              <a:t>Det finnes ledende sytråd som leder elektrisitet på akkurat samme måte som ledninger.</a:t>
            </a:r>
          </a:p>
          <a:p>
            <a:pPr marL="0" indent="0">
              <a:buNone/>
            </a:pPr>
            <a:r>
              <a:rPr lang="nb-NO" sz="1200" dirty="0"/>
              <a:t>Hvordan kan du bruke den i broderiet ditt?</a:t>
            </a:r>
          </a:p>
          <a:p>
            <a:pPr marL="0" indent="0">
              <a:buNone/>
            </a:pPr>
            <a:r>
              <a:rPr lang="nb-NO" sz="1200" dirty="0"/>
              <a:t>Hvordan kan du dele opp oppgaven? Hvilke ulike deler består den av?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54D1F28-BA57-4B33-B9AE-23127BE14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2</a:t>
            </a:fld>
            <a:endParaRPr lang="nb-NO"/>
          </a:p>
        </p:txBody>
      </p:sp>
      <p:pic>
        <p:nvPicPr>
          <p:cNvPr id="15" name="Bilde 14" descr="Et bilde som inneholder innendørs, tråd&#10;&#10;Automatisk generert beskrivelse">
            <a:extLst>
              <a:ext uri="{FF2B5EF4-FFF2-40B4-BE49-F238E27FC236}">
                <a16:creationId xmlns:a16="http://schemas.microsoft.com/office/drawing/2014/main" id="{268B7679-9BA2-4C2D-9BD3-324C4EB3E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4" y="5991834"/>
            <a:ext cx="1868729" cy="1248311"/>
          </a:xfrm>
          <a:prstGeom prst="rect">
            <a:avLst/>
          </a:prstGeom>
        </p:spPr>
      </p:pic>
      <p:pic>
        <p:nvPicPr>
          <p:cNvPr id="26" name="Bilde 25" descr="Et bilde som inneholder nål&#10;&#10;Automatisk generert beskrivelse">
            <a:extLst>
              <a:ext uri="{FF2B5EF4-FFF2-40B4-BE49-F238E27FC236}">
                <a16:creationId xmlns:a16="http://schemas.microsoft.com/office/drawing/2014/main" id="{278F495C-6DC2-4986-A7F0-414823596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96" y="5907028"/>
            <a:ext cx="2094777" cy="1332278"/>
          </a:xfrm>
          <a:prstGeom prst="rect">
            <a:avLst/>
          </a:prstGeom>
        </p:spPr>
      </p:pic>
      <p:pic>
        <p:nvPicPr>
          <p:cNvPr id="28" name="Bilde 27">
            <a:extLst>
              <a:ext uri="{FF2B5EF4-FFF2-40B4-BE49-F238E27FC236}">
                <a16:creationId xmlns:a16="http://schemas.microsoft.com/office/drawing/2014/main" id="{7842C3CF-BF45-4280-B481-2CFD570974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01" y="5925962"/>
            <a:ext cx="1920488" cy="1294409"/>
          </a:xfrm>
          <a:prstGeom prst="rect">
            <a:avLst/>
          </a:prstGeom>
        </p:spPr>
      </p:pic>
      <p:pic>
        <p:nvPicPr>
          <p:cNvPr id="31" name="Bilde 30" descr="Et bilde som inneholder tekst&#10;&#10;Automatisk generert beskrivelse">
            <a:extLst>
              <a:ext uri="{FF2B5EF4-FFF2-40B4-BE49-F238E27FC236}">
                <a16:creationId xmlns:a16="http://schemas.microsoft.com/office/drawing/2014/main" id="{4828F7FB-955D-4B01-A7BB-D38E3D90CC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233" y="7692392"/>
            <a:ext cx="2305055" cy="1544387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012CE5C2-2BD3-45FF-9203-CF811B917DEB}"/>
              </a:ext>
            </a:extLst>
          </p:cNvPr>
          <p:cNvSpPr txBox="1"/>
          <p:nvPr/>
        </p:nvSpPr>
        <p:spPr>
          <a:xfrm>
            <a:off x="5672202" y="3214091"/>
            <a:ext cx="8490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solidFill>
                  <a:schemeClr val="bg1"/>
                </a:solidFill>
              </a:rPr>
              <a:t>Dokumentere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F347706D-0230-464A-AC60-9D2514719DAE}"/>
              </a:ext>
            </a:extLst>
          </p:cNvPr>
          <p:cNvSpPr txBox="1"/>
          <p:nvPr/>
        </p:nvSpPr>
        <p:spPr>
          <a:xfrm>
            <a:off x="383012" y="3214091"/>
            <a:ext cx="7231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solidFill>
                  <a:schemeClr val="bg1"/>
                </a:solidFill>
              </a:rPr>
              <a:t>Idémyldre</a:t>
            </a:r>
          </a:p>
        </p:txBody>
      </p:sp>
    </p:spTree>
    <p:extLst>
      <p:ext uri="{BB962C8B-B14F-4D97-AF65-F5344CB8AC3E}">
        <p14:creationId xmlns:p14="http://schemas.microsoft.com/office/powerpoint/2010/main" val="3201551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285d13ab-30c6-49f8-8756-d82b97344fc4" xsi:nil="true"/>
    <Students xmlns="285d13ab-30c6-49f8-8756-d82b97344fc4">
      <UserInfo>
        <DisplayName/>
        <AccountId xsi:nil="true"/>
        <AccountType/>
      </UserInfo>
    </Students>
    <CultureName xmlns="285d13ab-30c6-49f8-8756-d82b97344fc4" xsi:nil="true"/>
    <Self_Registration_Enabled xmlns="285d13ab-30c6-49f8-8756-d82b97344fc4" xsi:nil="true"/>
    <FolderType xmlns="285d13ab-30c6-49f8-8756-d82b97344fc4" xsi:nil="true"/>
    <Student_Groups xmlns="285d13ab-30c6-49f8-8756-d82b97344fc4">
      <UserInfo>
        <DisplayName/>
        <AccountId xsi:nil="true"/>
        <AccountType/>
      </UserInfo>
    </Student_Groups>
    <Self_Registration_Enabled0 xmlns="285d13ab-30c6-49f8-8756-d82b97344fc4" xsi:nil="true"/>
    <Invited_Teachers xmlns="285d13ab-30c6-49f8-8756-d82b97344fc4" xsi:nil="true"/>
    <DefaultSectionNames xmlns="285d13ab-30c6-49f8-8756-d82b97344fc4" xsi:nil="true"/>
    <Is_Collaboration_Space_Locked xmlns="285d13ab-30c6-49f8-8756-d82b97344fc4" xsi:nil="true"/>
    <Templates xmlns="285d13ab-30c6-49f8-8756-d82b97344fc4" xsi:nil="true"/>
    <Has_Teacher_Only_SectionGroup xmlns="285d13ab-30c6-49f8-8756-d82b97344fc4" xsi:nil="true"/>
    <AppVersion xmlns="285d13ab-30c6-49f8-8756-d82b97344fc4" xsi:nil="true"/>
    <Invited_Students xmlns="285d13ab-30c6-49f8-8756-d82b97344fc4" xsi:nil="true"/>
    <Owner xmlns="285d13ab-30c6-49f8-8756-d82b97344fc4">
      <UserInfo>
        <DisplayName/>
        <AccountId xsi:nil="true"/>
        <AccountType/>
      </UserInfo>
    </Owner>
    <Teachers xmlns="285d13ab-30c6-49f8-8756-d82b97344fc4">
      <UserInfo>
        <DisplayName/>
        <AccountId xsi:nil="true"/>
        <AccountType/>
      </UserInfo>
    </Teach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2B349DD0DF7E4E8089C5D8EAF3A394" ma:contentTypeVersion="27" ma:contentTypeDescription="Opprett et nytt dokument." ma:contentTypeScope="" ma:versionID="e645ad07474aa427203028c883b379c2">
  <xsd:schema xmlns:xsd="http://www.w3.org/2001/XMLSchema" xmlns:xs="http://www.w3.org/2001/XMLSchema" xmlns:p="http://schemas.microsoft.com/office/2006/metadata/properties" xmlns:ns3="285d13ab-30c6-49f8-8756-d82b97344fc4" xmlns:ns4="e7edbe82-fed3-4e3f-9446-c6542b3d00d2" targetNamespace="http://schemas.microsoft.com/office/2006/metadata/properties" ma:root="true" ma:fieldsID="72272ba45de3da5dc7018043b44d9d3d" ns3:_="" ns4:_="">
    <xsd:import namespace="285d13ab-30c6-49f8-8756-d82b97344fc4"/>
    <xsd:import namespace="e7edbe82-fed3-4e3f-9446-c6542b3d00d2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Templates" minOccurs="0"/>
                <xsd:element ref="ns3:CultureName" minOccurs="0"/>
                <xsd:element ref="ns3:Self_Registration_Enabled0" minOccurs="0"/>
                <xsd:element ref="ns3:Has_Teacher_Only_SectionGroup" minOccurs="0"/>
                <xsd:element ref="ns3:Is_Collaboration_Space_Locked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d13ab-30c6-49f8-8756-d82b97344fc4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8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5" nillable="true" ma:displayName="MediaServiceAutoTags" ma:description="" ma:internalName="MediaServiceAutoTags" ma:readOnly="true">
      <xsd:simpleType>
        <xsd:restriction base="dms:Text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7" nillable="true" ma:displayName="Culture Name" ma:internalName="CultureName">
      <xsd:simpleType>
        <xsd:restriction base="dms:Text"/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dbe82-fed3-4e3f-9446-c6542b3d00d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ash for deling av tips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0BA4E2-F0CF-4983-9E81-623E710CD51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285d13ab-30c6-49f8-8756-d82b97344fc4"/>
    <ds:schemaRef ds:uri="http://purl.org/dc/terms/"/>
    <ds:schemaRef ds:uri="http://schemas.openxmlformats.org/package/2006/metadata/core-properties"/>
    <ds:schemaRef ds:uri="e7edbe82-fed3-4e3f-9446-c6542b3d00d2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41F102E-35CA-4D54-AA7B-DE697C0D0C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4B04C6-7D93-4D91-BDB7-5AA5A84EB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5d13ab-30c6-49f8-8756-d82b97344fc4"/>
    <ds:schemaRef ds:uri="e7edbe82-fed3-4e3f-9446-c6542b3d0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480461</TotalTime>
  <Words>140</Words>
  <Application>Microsoft Macintosh PowerPoint</Application>
  <PresentationFormat>A4 Paper (210x297 mm)</PresentationFormat>
  <Paragraphs>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PowerPoint Presentation</vt:lpstr>
      <vt:lpstr>Lag et teknologisk geriljabroderi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Førsteutkast til GAN Aschehoug-opplegg</dc:title>
  <dc:creator>Ellen Egeland Flø</dc:creator>
  <cp:lastModifiedBy>Simen Stafseng</cp:lastModifiedBy>
  <cp:revision>1487</cp:revision>
  <dcterms:created xsi:type="dcterms:W3CDTF">2018-11-04T16:46:19Z</dcterms:created>
  <dcterms:modified xsi:type="dcterms:W3CDTF">2021-11-10T10:41:36Z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0x0101000B2B349DD0DF7E4E8089C5D8EAF3A394</vt:lpwstr>
  </property>
  <property fmtid="{D5CDD505-2E9C-101B-9397-08002B2CF9AE}" pid="3" name="MSIP_Label_531f9ef8-9444-4aee-b673-282240bf708b_Enabled">
    <vt:lpwstr>true</vt:lpwstr>
  </property>
  <property fmtid="{D5CDD505-2E9C-101B-9397-08002B2CF9AE}" pid="4" name="MSIP_Label_531f9ef8-9444-4aee-b673-282240bf708b_SetDate">
    <vt:lpwstr>2021-08-29T13:57:39Z</vt:lpwstr>
  </property>
  <property fmtid="{D5CDD505-2E9C-101B-9397-08002B2CF9AE}" pid="5" name="MSIP_Label_531f9ef8-9444-4aee-b673-282240bf708b_Method">
    <vt:lpwstr>Privileged</vt:lpwstr>
  </property>
  <property fmtid="{D5CDD505-2E9C-101B-9397-08002B2CF9AE}" pid="6" name="MSIP_Label_531f9ef8-9444-4aee-b673-282240bf708b_Name">
    <vt:lpwstr>Åpen - PROD</vt:lpwstr>
  </property>
  <property fmtid="{D5CDD505-2E9C-101B-9397-08002B2CF9AE}" pid="7" name="MSIP_Label_531f9ef8-9444-4aee-b673-282240bf708b_SiteId">
    <vt:lpwstr>3d50ddd4-00a1-4ab7-9788-decf14a8728f</vt:lpwstr>
  </property>
  <property fmtid="{D5CDD505-2E9C-101B-9397-08002B2CF9AE}" pid="8" name="MSIP_Label_531f9ef8-9444-4aee-b673-282240bf708b_ActionId">
    <vt:lpwstr>7c43ee99-93d1-43a0-9663-8158e917ec0e</vt:lpwstr>
  </property>
  <property fmtid="{D5CDD505-2E9C-101B-9397-08002B2CF9AE}" pid="9" name="MSIP_Label_531f9ef8-9444-4aee-b673-282240bf708b_ContentBits">
    <vt:lpwstr>0</vt:lpwstr>
  </property>
</Properties>
</file>