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07" r:id="rId5"/>
    <p:sldId id="30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4CAD693A-5EFF-4F6E-AEED-D0AB703A79DC}"/>
              </a:ext>
            </a:extLst>
          </p:cNvPr>
          <p:cNvSpPr txBox="1"/>
          <p:nvPr/>
        </p:nvSpPr>
        <p:spPr>
          <a:xfrm>
            <a:off x="3763174" y="2368135"/>
            <a:ext cx="276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200" b="1" dirty="0"/>
              <a:t>Mathilde Ellingsen Skjæveland</a:t>
            </a:r>
            <a:endParaRPr lang="nb-NO" sz="1200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FD99D02D-19AA-4768-B837-B01CBD4B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5" y="4920044"/>
            <a:ext cx="3033005" cy="2407448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8E67435-C7E1-4695-A907-F31AFF6D2B1A}"/>
              </a:ext>
            </a:extLst>
          </p:cNvPr>
          <p:cNvSpPr txBox="1"/>
          <p:nvPr/>
        </p:nvSpPr>
        <p:spPr>
          <a:xfrm>
            <a:off x="462671" y="4958158"/>
            <a:ext cx="2765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</a:rPr>
              <a:t>Ira Pettersen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3409853-36DD-438D-A9E3-A79B398E72A7}"/>
              </a:ext>
            </a:extLst>
          </p:cNvPr>
          <p:cNvSpPr txBox="1"/>
          <p:nvPr/>
        </p:nvSpPr>
        <p:spPr>
          <a:xfrm>
            <a:off x="289015" y="9217622"/>
            <a:ext cx="134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200" b="1" dirty="0"/>
              <a:t>Ingrid </a:t>
            </a:r>
            <a:r>
              <a:rPr lang="nb-NO" sz="1200" b="1" dirty="0" err="1"/>
              <a:t>Langemyhr</a:t>
            </a:r>
            <a:endParaRPr lang="nb-NO" sz="12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F6498A4-BDCF-463E-81CF-FC651399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12F1EA3-7532-44AE-A2D5-96E0DEE1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15" y="7520110"/>
            <a:ext cx="2425228" cy="168004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5BD6101-433B-403C-A363-623376249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174" y="5241152"/>
            <a:ext cx="2870900" cy="266632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F1715C2-2387-429F-96D8-959B7B1B2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256" y="8145640"/>
            <a:ext cx="3081014" cy="153703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6E9FF6E-F975-4EC9-A712-0C3C66043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02" y="3789424"/>
            <a:ext cx="3489646" cy="97634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533E9E-54FD-4790-8CDD-B993187D8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279" y="2862505"/>
            <a:ext cx="2754819" cy="220944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D5D104A-939F-4F54-97ED-21C33685D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528" y="695339"/>
            <a:ext cx="2749985" cy="171225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DED9E7E-82C1-4A4C-BDC5-5F8C95CB8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49" y="844650"/>
            <a:ext cx="2639379" cy="280050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9AC1DA1-D14E-4308-83F2-6A9B6513C827}"/>
              </a:ext>
            </a:extLst>
          </p:cNvPr>
          <p:cNvSpPr txBox="1"/>
          <p:nvPr/>
        </p:nvSpPr>
        <p:spPr>
          <a:xfrm>
            <a:off x="623848" y="3297911"/>
            <a:ext cx="2274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600" b="1" dirty="0"/>
              <a:t>Therese Susan Isaksen</a:t>
            </a:r>
            <a:endParaRPr lang="nb-NO" sz="1600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8412121-DD08-4501-A758-F6A96087D73F}"/>
              </a:ext>
            </a:extLst>
          </p:cNvPr>
          <p:cNvSpPr txBox="1"/>
          <p:nvPr/>
        </p:nvSpPr>
        <p:spPr>
          <a:xfrm>
            <a:off x="3949315" y="4546248"/>
            <a:ext cx="1459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400" b="1" dirty="0">
                <a:solidFill>
                  <a:schemeClr val="bg1"/>
                </a:solidFill>
              </a:rPr>
              <a:t>Sissel </a:t>
            </a:r>
            <a:r>
              <a:rPr lang="nb-NO" sz="1400" b="1" dirty="0" err="1">
                <a:solidFill>
                  <a:schemeClr val="bg1"/>
                </a:solidFill>
              </a:rPr>
              <a:t>Madsø</a:t>
            </a:r>
            <a:r>
              <a:rPr lang="nb-NO" sz="1400" b="1" dirty="0">
                <a:solidFill>
                  <a:schemeClr val="bg1"/>
                </a:solidFill>
              </a:rPr>
              <a:t> Granvang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55588B9-8891-4618-9FCB-D7CB2586B2E2}"/>
              </a:ext>
            </a:extLst>
          </p:cNvPr>
          <p:cNvSpPr txBox="1"/>
          <p:nvPr/>
        </p:nvSpPr>
        <p:spPr>
          <a:xfrm>
            <a:off x="2459583" y="4457992"/>
            <a:ext cx="1303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Irene Skjølberg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626A4DD-A7BA-437B-87C3-D5158DFF92DA}"/>
              </a:ext>
            </a:extLst>
          </p:cNvPr>
          <p:cNvSpPr txBox="1"/>
          <p:nvPr/>
        </p:nvSpPr>
        <p:spPr>
          <a:xfrm>
            <a:off x="3778512" y="7586434"/>
            <a:ext cx="206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400" b="1" dirty="0">
                <a:solidFill>
                  <a:schemeClr val="bg1"/>
                </a:solidFill>
              </a:rPr>
              <a:t>Ellen Strand Caspersen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C1CDB7-B0C9-46C3-A06C-87C6FD2585CD}"/>
              </a:ext>
            </a:extLst>
          </p:cNvPr>
          <p:cNvSpPr txBox="1"/>
          <p:nvPr/>
        </p:nvSpPr>
        <p:spPr>
          <a:xfrm>
            <a:off x="3896574" y="9405671"/>
            <a:ext cx="236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200" b="1" dirty="0">
                <a:solidFill>
                  <a:schemeClr val="bg1"/>
                </a:solidFill>
              </a:rPr>
              <a:t>Mathilde Ellingsen Skjæveland</a:t>
            </a:r>
            <a:endParaRPr lang="nb-NO" sz="1200" dirty="0">
              <a:solidFill>
                <a:schemeClr val="bg1"/>
              </a:solidFill>
            </a:endParaRP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FD34FF34-0FA0-4D55-8A70-2EFCBDCE70F6}"/>
              </a:ext>
            </a:extLst>
          </p:cNvPr>
          <p:cNvSpPr txBox="1">
            <a:spLocks/>
          </p:cNvSpPr>
          <p:nvPr/>
        </p:nvSpPr>
        <p:spPr>
          <a:xfrm>
            <a:off x="153865" y="85811"/>
            <a:ext cx="5915025" cy="59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Opplegg 33 - Geriljabroderi</a:t>
            </a:r>
          </a:p>
        </p:txBody>
      </p:sp>
    </p:spTree>
    <p:extLst>
      <p:ext uri="{BB962C8B-B14F-4D97-AF65-F5344CB8AC3E}">
        <p14:creationId xmlns:p14="http://schemas.microsoft.com/office/powerpoint/2010/main" val="8031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0DECD0-B251-47C7-946B-13BDDE6D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01263"/>
            <a:ext cx="5915025" cy="849111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33 - Geriljabroderi med teknologi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E5ADD62-A944-466E-99F9-953D283CA0D3}"/>
              </a:ext>
            </a:extLst>
          </p:cNvPr>
          <p:cNvSpPr txBox="1"/>
          <p:nvPr/>
        </p:nvSpPr>
        <p:spPr>
          <a:xfrm>
            <a:off x="941696" y="1351128"/>
            <a:ext cx="473577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endParaRPr lang="nb-NO" sz="1200" b="1" dirty="0"/>
          </a:p>
          <a:p>
            <a:endParaRPr lang="nb-NO" sz="400" dirty="0"/>
          </a:p>
          <a:p>
            <a:r>
              <a:rPr lang="nb-NO" sz="1200" dirty="0"/>
              <a:t>Lag </a:t>
            </a:r>
            <a:r>
              <a:rPr lang="nb-NO" sz="1200" dirty="0" err="1"/>
              <a:t>eit</a:t>
            </a:r>
            <a:r>
              <a:rPr lang="nb-NO" sz="1200" dirty="0"/>
              <a:t> geriljabroderi der du og bruker elektrisk </a:t>
            </a:r>
            <a:r>
              <a:rPr lang="nb-NO" sz="1200" dirty="0" err="1"/>
              <a:t>leiande</a:t>
            </a:r>
            <a:r>
              <a:rPr lang="nb-NO" sz="1200" dirty="0"/>
              <a:t> sytråd, minst </a:t>
            </a:r>
            <a:r>
              <a:rPr lang="nb-NO" sz="1200" dirty="0" err="1"/>
              <a:t>éi</a:t>
            </a:r>
            <a:r>
              <a:rPr lang="nb-NO" sz="1200" dirty="0"/>
              <a:t> LED-pære og </a:t>
            </a:r>
            <a:r>
              <a:rPr lang="nb-NO" sz="1200" dirty="0" err="1"/>
              <a:t>ein</a:t>
            </a:r>
            <a:r>
              <a:rPr lang="nb-NO" sz="1200" dirty="0"/>
              <a:t> </a:t>
            </a:r>
            <a:r>
              <a:rPr lang="nb-NO" sz="1200" dirty="0" err="1"/>
              <a:t>micro:bit</a:t>
            </a:r>
            <a:r>
              <a:rPr lang="nb-NO" sz="1200" dirty="0"/>
              <a:t>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83C6AE7-5B3E-4C85-B3AF-D39FEEB99160}"/>
              </a:ext>
            </a:extLst>
          </p:cNvPr>
          <p:cNvSpPr/>
          <p:nvPr/>
        </p:nvSpPr>
        <p:spPr>
          <a:xfrm>
            <a:off x="296185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endParaRPr lang="nb-NO" sz="9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7AEE5C4-9CD6-4453-9FF1-3A24040260F3}"/>
              </a:ext>
            </a:extLst>
          </p:cNvPr>
          <p:cNvSpPr/>
          <p:nvPr/>
        </p:nvSpPr>
        <p:spPr>
          <a:xfrm>
            <a:off x="1192109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 err="1"/>
              <a:t>Idéar</a:t>
            </a:r>
            <a:r>
              <a:rPr lang="nb-NO" sz="900" dirty="0"/>
              <a:t> og plan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1F4A9DD-AFBB-46C4-8EBA-AD62F26DC5FE}"/>
              </a:ext>
            </a:extLst>
          </p:cNvPr>
          <p:cNvSpPr/>
          <p:nvPr/>
        </p:nvSpPr>
        <p:spPr>
          <a:xfrm>
            <a:off x="2088033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Utføre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FE4F5F1-2CD8-4202-8DEE-31D3CF1C7ADA}"/>
              </a:ext>
            </a:extLst>
          </p:cNvPr>
          <p:cNvSpPr/>
          <p:nvPr/>
        </p:nvSpPr>
        <p:spPr>
          <a:xfrm>
            <a:off x="2981950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Teste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94E6AC2-294E-44CB-9AA7-8F3A3272C196}"/>
              </a:ext>
            </a:extLst>
          </p:cNvPr>
          <p:cNvSpPr/>
          <p:nvPr/>
        </p:nvSpPr>
        <p:spPr>
          <a:xfrm>
            <a:off x="3877874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Evaluere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D22384D-9F15-44E0-8402-07158E0DEC7A}"/>
              </a:ext>
            </a:extLst>
          </p:cNvPr>
          <p:cNvSpPr/>
          <p:nvPr/>
        </p:nvSpPr>
        <p:spPr>
          <a:xfrm>
            <a:off x="4769184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 err="1"/>
              <a:t>Forbetre</a:t>
            </a:r>
            <a:endParaRPr lang="nb-NO" sz="9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2E4559-C6B2-473C-8538-B140C17B9770}"/>
              </a:ext>
            </a:extLst>
          </p:cNvPr>
          <p:cNvSpPr/>
          <p:nvPr/>
        </p:nvSpPr>
        <p:spPr>
          <a:xfrm>
            <a:off x="5660494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endParaRPr lang="nb-NO" sz="8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52792F3-2C93-4A5B-8A59-C95B6E934413}"/>
              </a:ext>
            </a:extLst>
          </p:cNvPr>
          <p:cNvSpPr txBox="1"/>
          <p:nvPr/>
        </p:nvSpPr>
        <p:spPr>
          <a:xfrm>
            <a:off x="205070" y="2608630"/>
            <a:ext cx="555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Bruk innovasjonsmetoden </a:t>
            </a:r>
            <a:r>
              <a:rPr lang="nb-NO" sz="1200" dirty="0" err="1"/>
              <a:t>frå</a:t>
            </a:r>
            <a:r>
              <a:rPr lang="nb-NO" sz="1200" dirty="0"/>
              <a:t> opplegg 1 for å lage broderiet.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A93A5824-C6D4-4A0B-81D2-962B92C9FF1E}"/>
              </a:ext>
            </a:extLst>
          </p:cNvPr>
          <p:cNvSpPr txBox="1">
            <a:spLocks/>
          </p:cNvSpPr>
          <p:nvPr/>
        </p:nvSpPr>
        <p:spPr>
          <a:xfrm>
            <a:off x="548495" y="4037887"/>
            <a:ext cx="5460023" cy="47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1:</a:t>
            </a:r>
            <a:r>
              <a:rPr lang="nb-NO" sz="1200" dirty="0"/>
              <a:t> Undersøke og finne informasjon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61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99ADFF5-6063-4903-9A91-531CAB6A6192}"/>
              </a:ext>
            </a:extLst>
          </p:cNvPr>
          <p:cNvSpPr/>
          <p:nvPr/>
        </p:nvSpPr>
        <p:spPr>
          <a:xfrm>
            <a:off x="548495" y="4556904"/>
            <a:ext cx="1471195" cy="80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Kva er </a:t>
            </a:r>
            <a:r>
              <a:rPr lang="nb-NO" sz="1200" b="1" dirty="0" err="1"/>
              <a:t>eit</a:t>
            </a:r>
            <a:r>
              <a:rPr lang="nb-NO" sz="1200" b="1" dirty="0"/>
              <a:t> geriljabroderi?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BE2F051-67C9-4DAB-B7FD-065394ACAA2F}"/>
              </a:ext>
            </a:extLst>
          </p:cNvPr>
          <p:cNvSpPr/>
          <p:nvPr/>
        </p:nvSpPr>
        <p:spPr>
          <a:xfrm>
            <a:off x="2683897" y="4557209"/>
            <a:ext cx="1340220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Kvar kan du finne ut kva det tyder?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63A36F9-9079-4F6C-A9C3-1BBCE206C1CE}"/>
              </a:ext>
            </a:extLst>
          </p:cNvPr>
          <p:cNvSpPr/>
          <p:nvPr/>
        </p:nvSpPr>
        <p:spPr>
          <a:xfrm>
            <a:off x="4716306" y="4551446"/>
            <a:ext cx="1426171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Korleis </a:t>
            </a:r>
            <a:r>
              <a:rPr lang="nb-NO" sz="1200" b="1" dirty="0" err="1"/>
              <a:t>lagar</a:t>
            </a:r>
            <a:r>
              <a:rPr lang="nb-NO" sz="1200" b="1" dirty="0"/>
              <a:t> </a:t>
            </a:r>
            <a:r>
              <a:rPr lang="nb-NO" sz="1200" b="1" dirty="0" err="1"/>
              <a:t>ein</a:t>
            </a:r>
            <a:r>
              <a:rPr lang="nb-NO" sz="1200" b="1" dirty="0"/>
              <a:t> broderimønster?</a:t>
            </a:r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C3F796BF-04E2-48D0-AB6C-BDF96EFD7232}"/>
              </a:ext>
            </a:extLst>
          </p:cNvPr>
          <p:cNvSpPr/>
          <p:nvPr/>
        </p:nvSpPr>
        <p:spPr>
          <a:xfrm>
            <a:off x="2118949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4" name="Pil: høyre 23">
            <a:extLst>
              <a:ext uri="{FF2B5EF4-FFF2-40B4-BE49-F238E27FC236}">
                <a16:creationId xmlns:a16="http://schemas.microsoft.com/office/drawing/2014/main" id="{0ED16453-4045-420D-AF80-FFED1FAFC408}"/>
              </a:ext>
            </a:extLst>
          </p:cNvPr>
          <p:cNvSpPr/>
          <p:nvPr/>
        </p:nvSpPr>
        <p:spPr>
          <a:xfrm>
            <a:off x="4137367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id="{C4D7F924-3F16-498B-844D-39A2E5B6AF51}"/>
              </a:ext>
            </a:extLst>
          </p:cNvPr>
          <p:cNvSpPr txBox="1">
            <a:spLocks/>
          </p:cNvSpPr>
          <p:nvPr/>
        </p:nvSpPr>
        <p:spPr>
          <a:xfrm>
            <a:off x="500716" y="7692393"/>
            <a:ext cx="3523402" cy="1544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84406" tIns="42203" rIns="84406" bIns="42203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2: </a:t>
            </a:r>
            <a:r>
              <a:rPr lang="nb-NO" sz="1200" dirty="0"/>
              <a:t>Idémyldre og planlegge</a:t>
            </a:r>
          </a:p>
          <a:p>
            <a:pPr marL="0" indent="0">
              <a:buNone/>
            </a:pPr>
            <a:r>
              <a:rPr lang="nb-NO" sz="1200" dirty="0"/>
              <a:t>Det finnes </a:t>
            </a:r>
            <a:r>
              <a:rPr lang="nb-NO" sz="1200" dirty="0" err="1"/>
              <a:t>leiande</a:t>
            </a:r>
            <a:r>
              <a:rPr lang="nb-NO" sz="1200" dirty="0"/>
              <a:t> sytråd som leier elektrisitet på akkurat same måten som </a:t>
            </a:r>
            <a:r>
              <a:rPr lang="nb-NO" sz="1200" dirty="0" err="1"/>
              <a:t>leidningar</a:t>
            </a:r>
            <a:r>
              <a:rPr lang="nb-NO" sz="1200" dirty="0"/>
              <a:t>.</a:t>
            </a:r>
          </a:p>
          <a:p>
            <a:pPr marL="0" indent="0">
              <a:buNone/>
            </a:pPr>
            <a:r>
              <a:rPr lang="nb-NO" sz="1200" dirty="0"/>
              <a:t>Korleis kan du bruke han i broderiet ditt?</a:t>
            </a:r>
          </a:p>
          <a:p>
            <a:pPr marL="0" indent="0">
              <a:buNone/>
            </a:pPr>
            <a:r>
              <a:rPr lang="nb-NO" sz="1200" dirty="0"/>
              <a:t>Korleis kan du dele opp </a:t>
            </a:r>
            <a:r>
              <a:rPr lang="nb-NO" sz="1200" dirty="0" err="1"/>
              <a:t>oppgåva</a:t>
            </a:r>
            <a:r>
              <a:rPr lang="nb-NO" sz="1200" dirty="0"/>
              <a:t>? Kva for </a:t>
            </a:r>
            <a:r>
              <a:rPr lang="nb-NO" sz="1200" dirty="0" err="1"/>
              <a:t>nokre</a:t>
            </a:r>
            <a:r>
              <a:rPr lang="nb-NO" sz="1200" dirty="0"/>
              <a:t> ulike </a:t>
            </a:r>
            <a:r>
              <a:rPr lang="nb-NO" sz="1200" dirty="0" err="1"/>
              <a:t>delar</a:t>
            </a:r>
            <a:r>
              <a:rPr lang="nb-NO" sz="1200" dirty="0"/>
              <a:t> er ho samansett av?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54D1F28-BA57-4B33-B9AE-23127BE1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5" name="Bilde 14" descr="Et bilde som inneholder innendørs, tråd&#10;&#10;Automatisk generert beskrivelse">
            <a:extLst>
              <a:ext uri="{FF2B5EF4-FFF2-40B4-BE49-F238E27FC236}">
                <a16:creationId xmlns:a16="http://schemas.microsoft.com/office/drawing/2014/main" id="{268B7679-9BA2-4C2D-9BD3-324C4EB3E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4" y="5991834"/>
            <a:ext cx="1868729" cy="1248311"/>
          </a:xfrm>
          <a:prstGeom prst="rect">
            <a:avLst/>
          </a:prstGeom>
        </p:spPr>
      </p:pic>
      <p:pic>
        <p:nvPicPr>
          <p:cNvPr id="26" name="Bilde 25" descr="Et bilde som inneholder nål&#10;&#10;Automatisk generert beskrivelse">
            <a:extLst>
              <a:ext uri="{FF2B5EF4-FFF2-40B4-BE49-F238E27FC236}">
                <a16:creationId xmlns:a16="http://schemas.microsoft.com/office/drawing/2014/main" id="{278F495C-6DC2-4986-A7F0-414823596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96" y="5907028"/>
            <a:ext cx="2094777" cy="1332278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7842C3CF-BF45-4280-B481-2CFD57097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1" y="5925962"/>
            <a:ext cx="1920488" cy="1294409"/>
          </a:xfrm>
          <a:prstGeom prst="rect">
            <a:avLst/>
          </a:prstGeom>
        </p:spPr>
      </p:pic>
      <p:pic>
        <p:nvPicPr>
          <p:cNvPr id="31" name="Bilde 30" descr="Et bilde som inneholder tekst&#10;&#10;Automatisk generert beskrivelse">
            <a:extLst>
              <a:ext uri="{FF2B5EF4-FFF2-40B4-BE49-F238E27FC236}">
                <a16:creationId xmlns:a16="http://schemas.microsoft.com/office/drawing/2014/main" id="{4828F7FB-955D-4B01-A7BB-D38E3D90C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33" y="7692392"/>
            <a:ext cx="2305055" cy="154438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12CE5C2-2BD3-45FF-9203-CF811B917DEB}"/>
              </a:ext>
            </a:extLst>
          </p:cNvPr>
          <p:cNvSpPr txBox="1"/>
          <p:nvPr/>
        </p:nvSpPr>
        <p:spPr>
          <a:xfrm>
            <a:off x="5672202" y="3214091"/>
            <a:ext cx="849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Dokumentere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347706D-0230-464A-AC60-9D2514719DAE}"/>
              </a:ext>
            </a:extLst>
          </p:cNvPr>
          <p:cNvSpPr txBox="1"/>
          <p:nvPr/>
        </p:nvSpPr>
        <p:spPr>
          <a:xfrm>
            <a:off x="383012" y="3214091"/>
            <a:ext cx="723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Idémyldre</a:t>
            </a:r>
          </a:p>
        </p:txBody>
      </p:sp>
    </p:spTree>
    <p:extLst>
      <p:ext uri="{BB962C8B-B14F-4D97-AF65-F5344CB8AC3E}">
        <p14:creationId xmlns:p14="http://schemas.microsoft.com/office/powerpoint/2010/main" val="320155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478247</TotalTime>
  <Words>145</Words>
  <Application>Microsoft Macintosh PowerPoint</Application>
  <PresentationFormat>A4 Paper (210x297 mm)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 Presentation</vt:lpstr>
      <vt:lpstr>Opplegg 33 - Geriljabroderi med teknologi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1490</cp:revision>
  <dcterms:created xsi:type="dcterms:W3CDTF">2018-11-04T16:46:19Z</dcterms:created>
  <dcterms:modified xsi:type="dcterms:W3CDTF">2021-11-10T11:42:07Z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