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6"/>
  </p:notesMasterIdLst>
  <p:sldIdLst>
    <p:sldId id="30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len Egeland Flø" initials="EEF" lastIdx="1" clrIdx="0">
    <p:extLst>
      <p:ext uri="{19B8F6BF-5375-455C-9EA6-DF929625EA0E}">
        <p15:presenceInfo xmlns:p15="http://schemas.microsoft.com/office/powerpoint/2012/main" userId="Ellen Egeland Flø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E0AE"/>
    <a:srgbClr val="74E392"/>
    <a:srgbClr val="008080"/>
    <a:srgbClr val="03AA74"/>
    <a:srgbClr val="5EAA80"/>
    <a:srgbClr val="ECF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7" autoAdjust="0"/>
    <p:restoredTop sz="94660"/>
  </p:normalViewPr>
  <p:slideViewPr>
    <p:cSldViewPr snapToGrid="0">
      <p:cViewPr varScale="1">
        <p:scale>
          <a:sx n="89" d="100"/>
          <a:sy n="89" d="100"/>
        </p:scale>
        <p:origin x="3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20AAA-71AC-4A1D-B3A0-288BC45B5EF0}" type="datetimeFigureOut">
              <a:rPr lang="nb-NO" smtClean="0"/>
              <a:t>10.11.2021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68D05-0525-4061-82E5-5DFEF8E54F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2938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603-7401-4A32-82F0-8813D1F68362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1308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44717-8912-4BD0-901C-539D32409BB9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4256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75A3-C966-421D-A058-9597AF80017B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627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BA7A6-8F18-4A2B-AB95-01174CA087CF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297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F4C0-F006-477E-9969-BD308BDBF7E7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971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738D-0748-4DF6-9385-02C30FADB6B1}" type="datetime1">
              <a:rPr lang="nb-NO" smtClean="0"/>
              <a:t>10.11.2021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994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0DFB6-812E-4855-8CBD-F502418EB257}" type="datetime1">
              <a:rPr lang="nb-NO" smtClean="0"/>
              <a:t>10.11.2021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594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9ED0-2390-4A20-865F-D260A12F872E}" type="datetime1">
              <a:rPr lang="nb-NO" smtClean="0"/>
              <a:t>10.11.2021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784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AC629-7052-4F6D-AB30-13A06FED4062}" type="datetime1">
              <a:rPr lang="nb-NO" smtClean="0"/>
              <a:t>10.11.2021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641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1E48-A005-48CA-BC11-8A1B79F79ED9}" type="datetime1">
              <a:rPr lang="nb-NO" smtClean="0"/>
              <a:t>10.11.2021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25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55CE-444A-462B-B545-D05FD5A80EA7}" type="datetime1">
              <a:rPr lang="nb-NO" smtClean="0"/>
              <a:t>10.11.2021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449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829CD-4287-478E-BC9B-33B488E248AF}" type="datetime1">
              <a:rPr lang="nb-NO" smtClean="0"/>
              <a:t>10.11.2021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DA449-1FD9-4B7A-9E85-B244E6DC9C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386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ilde 27">
            <a:extLst>
              <a:ext uri="{FF2B5EF4-FFF2-40B4-BE49-F238E27FC236}">
                <a16:creationId xmlns:a16="http://schemas.microsoft.com/office/drawing/2014/main" id="{1675632C-B293-4958-A997-F18A43BBF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266" y="213855"/>
            <a:ext cx="3994837" cy="293738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EBDACDA-9ECD-4D54-8790-4B84F61A2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107395"/>
            <a:ext cx="5915025" cy="1330156"/>
          </a:xfrm>
        </p:spPr>
        <p:txBody>
          <a:bodyPr>
            <a:normAutofit/>
          </a:bodyPr>
          <a:lstStyle/>
          <a:p>
            <a:r>
              <a:rPr lang="nb-NO" dirty="0"/>
              <a:t>Opplegg 34 - Lag en teknologisk 17. mai-fane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585A23A-D7E9-4637-84D2-075D37F49643}"/>
              </a:ext>
            </a:extLst>
          </p:cNvPr>
          <p:cNvSpPr txBox="1"/>
          <p:nvPr/>
        </p:nvSpPr>
        <p:spPr>
          <a:xfrm>
            <a:off x="548495" y="1570121"/>
            <a:ext cx="251019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200" b="1" dirty="0"/>
              <a:t>Oppgave</a:t>
            </a:r>
          </a:p>
          <a:p>
            <a:endParaRPr lang="nb-NO" sz="400" dirty="0"/>
          </a:p>
          <a:p>
            <a:r>
              <a:rPr lang="nb-NO" sz="1200" dirty="0"/>
              <a:t>Lag en 17.mai-fane med  elektroniske komponenter og minst én </a:t>
            </a:r>
            <a:r>
              <a:rPr lang="nb-NO" sz="1200" dirty="0" err="1"/>
              <a:t>micro:bit</a:t>
            </a:r>
            <a:r>
              <a:rPr lang="nb-NO" sz="1200" dirty="0"/>
              <a:t>.</a:t>
            </a:r>
          </a:p>
        </p:txBody>
      </p:sp>
      <p:sp>
        <p:nvSpPr>
          <p:cNvPr id="16" name="Plassholder for innhold 2">
            <a:extLst>
              <a:ext uri="{FF2B5EF4-FFF2-40B4-BE49-F238E27FC236}">
                <a16:creationId xmlns:a16="http://schemas.microsoft.com/office/drawing/2014/main" id="{BBD1A05E-08BF-41B9-B864-C6DCB0EC4113}"/>
              </a:ext>
            </a:extLst>
          </p:cNvPr>
          <p:cNvSpPr txBox="1">
            <a:spLocks/>
          </p:cNvSpPr>
          <p:nvPr/>
        </p:nvSpPr>
        <p:spPr>
          <a:xfrm>
            <a:off x="548495" y="4135855"/>
            <a:ext cx="5460023" cy="472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200" b="1" dirty="0"/>
              <a:t>Fase 1:</a:t>
            </a:r>
            <a:r>
              <a:rPr lang="nb-NO" sz="1200" dirty="0"/>
              <a:t> Undersøke og finne informasjon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C6BA0DBB-1E80-45E1-992B-ADEFA0B70A5A}"/>
              </a:ext>
            </a:extLst>
          </p:cNvPr>
          <p:cNvSpPr/>
          <p:nvPr/>
        </p:nvSpPr>
        <p:spPr>
          <a:xfrm>
            <a:off x="548495" y="4556904"/>
            <a:ext cx="1471195" cy="8076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/>
              <a:t>Hva slags teknologi kan brukes?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E56A529-EC77-4D2B-909B-32BB7CF8DD2F}"/>
              </a:ext>
            </a:extLst>
          </p:cNvPr>
          <p:cNvSpPr/>
          <p:nvPr/>
        </p:nvSpPr>
        <p:spPr>
          <a:xfrm>
            <a:off x="2683897" y="4557209"/>
            <a:ext cx="1340220" cy="8076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/>
              <a:t>Hvor kan du finne ut om forskjellige elektroniske komponenter?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D53497C-9B2F-4979-8061-150A5E9E3A6C}"/>
              </a:ext>
            </a:extLst>
          </p:cNvPr>
          <p:cNvSpPr/>
          <p:nvPr/>
        </p:nvSpPr>
        <p:spPr>
          <a:xfrm>
            <a:off x="4716306" y="4551446"/>
            <a:ext cx="1426171" cy="8076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/>
              <a:t>Hvordan passer de sammen med 17.mai-designet?</a:t>
            </a:r>
          </a:p>
        </p:txBody>
      </p:sp>
      <p:sp>
        <p:nvSpPr>
          <p:cNvPr id="20" name="Pil: høyre 19">
            <a:extLst>
              <a:ext uri="{FF2B5EF4-FFF2-40B4-BE49-F238E27FC236}">
                <a16:creationId xmlns:a16="http://schemas.microsoft.com/office/drawing/2014/main" id="{834C91EE-038D-44AE-9737-7B8B03D0067E}"/>
              </a:ext>
            </a:extLst>
          </p:cNvPr>
          <p:cNvSpPr/>
          <p:nvPr/>
        </p:nvSpPr>
        <p:spPr>
          <a:xfrm>
            <a:off x="2118949" y="4795204"/>
            <a:ext cx="465689" cy="3201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61"/>
          </a:p>
        </p:txBody>
      </p:sp>
      <p:sp>
        <p:nvSpPr>
          <p:cNvPr id="21" name="Pil: høyre 20">
            <a:extLst>
              <a:ext uri="{FF2B5EF4-FFF2-40B4-BE49-F238E27FC236}">
                <a16:creationId xmlns:a16="http://schemas.microsoft.com/office/drawing/2014/main" id="{D32671C4-BF22-4683-93CC-20C61BBB3438}"/>
              </a:ext>
            </a:extLst>
          </p:cNvPr>
          <p:cNvSpPr/>
          <p:nvPr/>
        </p:nvSpPr>
        <p:spPr>
          <a:xfrm>
            <a:off x="4137367" y="4795204"/>
            <a:ext cx="465689" cy="3201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61"/>
          </a:p>
        </p:txBody>
      </p:sp>
      <p:sp>
        <p:nvSpPr>
          <p:cNvPr id="22" name="Plassholder for innhold 2">
            <a:extLst>
              <a:ext uri="{FF2B5EF4-FFF2-40B4-BE49-F238E27FC236}">
                <a16:creationId xmlns:a16="http://schemas.microsoft.com/office/drawing/2014/main" id="{06F89075-F2C9-45A7-8F80-CB6C7728BD9D}"/>
              </a:ext>
            </a:extLst>
          </p:cNvPr>
          <p:cNvSpPr txBox="1">
            <a:spLocks/>
          </p:cNvSpPr>
          <p:nvPr/>
        </p:nvSpPr>
        <p:spPr>
          <a:xfrm>
            <a:off x="468365" y="7845438"/>
            <a:ext cx="3796763" cy="11413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84406" tIns="42203" rIns="84406" bIns="42203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200" b="1" dirty="0"/>
              <a:t>Fase 2: </a:t>
            </a:r>
            <a:r>
              <a:rPr lang="nb-NO" sz="1200" dirty="0"/>
              <a:t>Idémyldre og planlegge </a:t>
            </a:r>
          </a:p>
          <a:p>
            <a:pPr marL="0" indent="0">
              <a:buNone/>
            </a:pPr>
            <a:r>
              <a:rPr lang="nb-NO" sz="1200" dirty="0"/>
              <a:t>Hvordan kan du bruke de ulike elektroniske komponentene i fanedesignet?</a:t>
            </a:r>
          </a:p>
          <a:p>
            <a:pPr marL="0" indent="0">
              <a:buNone/>
            </a:pPr>
            <a:r>
              <a:rPr lang="nb-NO" sz="1200" dirty="0"/>
              <a:t>Hvordan kan du dele opp oppgaven? Hvilke ulike deler består den av? Har dere gjort noe lignende før?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10F89BFD-05AC-419A-8AFD-CACB44201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449-1FD9-4B7A-9E85-B244E6DC9C56}" type="slidenum">
              <a:rPr lang="nb-NO" smtClean="0"/>
              <a:t>1</a:t>
            </a:fld>
            <a:endParaRPr lang="nb-NO"/>
          </a:p>
        </p:txBody>
      </p:sp>
      <p:pic>
        <p:nvPicPr>
          <p:cNvPr id="25" name="Bilde 24">
            <a:extLst>
              <a:ext uri="{FF2B5EF4-FFF2-40B4-BE49-F238E27FC236}">
                <a16:creationId xmlns:a16="http://schemas.microsoft.com/office/drawing/2014/main" id="{FF14F421-143F-44AB-9F75-9EF62AEEC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147" y="7692393"/>
            <a:ext cx="1920488" cy="1294409"/>
          </a:xfrm>
          <a:prstGeom prst="rect">
            <a:avLst/>
          </a:prstGeom>
        </p:spPr>
      </p:pic>
      <p:pic>
        <p:nvPicPr>
          <p:cNvPr id="30" name="Bilde 29" descr="Et bilde som inneholder vindmølle, utendørsobjekt, konvolutt&#10;&#10;Automatisk generert beskrivelse">
            <a:extLst>
              <a:ext uri="{FF2B5EF4-FFF2-40B4-BE49-F238E27FC236}">
                <a16:creationId xmlns:a16="http://schemas.microsoft.com/office/drawing/2014/main" id="{3DE726D7-AF01-467D-9309-E0BC1FA15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364" y="5572446"/>
            <a:ext cx="1901996" cy="1901996"/>
          </a:xfrm>
          <a:prstGeom prst="rect">
            <a:avLst/>
          </a:prstGeom>
        </p:spPr>
      </p:pic>
      <p:pic>
        <p:nvPicPr>
          <p:cNvPr id="32" name="Bilde 31">
            <a:extLst>
              <a:ext uri="{FF2B5EF4-FFF2-40B4-BE49-F238E27FC236}">
                <a16:creationId xmlns:a16="http://schemas.microsoft.com/office/drawing/2014/main" id="{5B181E15-E802-42DC-BF66-C28D9584C5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5893269"/>
            <a:ext cx="1902283" cy="1400080"/>
          </a:xfrm>
          <a:prstGeom prst="rect">
            <a:avLst/>
          </a:prstGeom>
        </p:spPr>
      </p:pic>
      <p:pic>
        <p:nvPicPr>
          <p:cNvPr id="34" name="Bilde 33">
            <a:extLst>
              <a:ext uri="{FF2B5EF4-FFF2-40B4-BE49-F238E27FC236}">
                <a16:creationId xmlns:a16="http://schemas.microsoft.com/office/drawing/2014/main" id="{2F0EDF50-CE7E-473A-9B0E-D293DA362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147" y="5894614"/>
            <a:ext cx="2112691" cy="1404939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93FD87CD-FF8D-4B56-BBAD-1441153EFFB7}"/>
              </a:ext>
            </a:extLst>
          </p:cNvPr>
          <p:cNvSpPr/>
          <p:nvPr/>
        </p:nvSpPr>
        <p:spPr>
          <a:xfrm>
            <a:off x="296185" y="3244702"/>
            <a:ext cx="839208" cy="622616"/>
          </a:xfrm>
          <a:prstGeom prst="ellipse">
            <a:avLst/>
          </a:prstGeom>
          <a:solidFill>
            <a:srgbClr val="5EA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0"/>
          <a:lstStyle/>
          <a:p>
            <a:pPr algn="ctr"/>
            <a:endParaRPr lang="nb-NO" sz="900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1351CB55-8A56-4EF5-AED6-526406E6717B}"/>
              </a:ext>
            </a:extLst>
          </p:cNvPr>
          <p:cNvSpPr/>
          <p:nvPr/>
        </p:nvSpPr>
        <p:spPr>
          <a:xfrm>
            <a:off x="1192109" y="3244702"/>
            <a:ext cx="839208" cy="622616"/>
          </a:xfrm>
          <a:prstGeom prst="ellipse">
            <a:avLst/>
          </a:prstGeom>
          <a:solidFill>
            <a:srgbClr val="5EA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/>
            <a:r>
              <a:rPr lang="nb-NO" sz="900" dirty="0"/>
              <a:t>Idéer og plan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747A4DA5-22D8-442F-9A48-C276FE5DD446}"/>
              </a:ext>
            </a:extLst>
          </p:cNvPr>
          <p:cNvSpPr/>
          <p:nvPr/>
        </p:nvSpPr>
        <p:spPr>
          <a:xfrm>
            <a:off x="2088033" y="3244702"/>
            <a:ext cx="839208" cy="622616"/>
          </a:xfrm>
          <a:prstGeom prst="ellipse">
            <a:avLst/>
          </a:prstGeom>
          <a:solidFill>
            <a:srgbClr val="5EA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/>
            <a:r>
              <a:rPr lang="nb-NO" sz="900" dirty="0"/>
              <a:t>Utføre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15D5D45-5B51-4E19-A4AB-E305B82CC94B}"/>
              </a:ext>
            </a:extLst>
          </p:cNvPr>
          <p:cNvSpPr/>
          <p:nvPr/>
        </p:nvSpPr>
        <p:spPr>
          <a:xfrm>
            <a:off x="2981950" y="3244702"/>
            <a:ext cx="839208" cy="622616"/>
          </a:xfrm>
          <a:prstGeom prst="ellipse">
            <a:avLst/>
          </a:prstGeom>
          <a:solidFill>
            <a:srgbClr val="5EA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/>
            <a:r>
              <a:rPr lang="nb-NO" sz="900" dirty="0"/>
              <a:t>Teste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E91517E3-960B-4C14-A03D-6DA3BBF87861}"/>
              </a:ext>
            </a:extLst>
          </p:cNvPr>
          <p:cNvSpPr/>
          <p:nvPr/>
        </p:nvSpPr>
        <p:spPr>
          <a:xfrm>
            <a:off x="3877874" y="3244702"/>
            <a:ext cx="839208" cy="622616"/>
          </a:xfrm>
          <a:prstGeom prst="ellipse">
            <a:avLst/>
          </a:prstGeom>
          <a:solidFill>
            <a:srgbClr val="5EA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/>
            <a:r>
              <a:rPr lang="nb-NO" sz="900" dirty="0"/>
              <a:t>Evaluere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1F76B3C4-70E0-4205-AC8E-BC4755874CE6}"/>
              </a:ext>
            </a:extLst>
          </p:cNvPr>
          <p:cNvSpPr/>
          <p:nvPr/>
        </p:nvSpPr>
        <p:spPr>
          <a:xfrm>
            <a:off x="4769184" y="3244702"/>
            <a:ext cx="839208" cy="622616"/>
          </a:xfrm>
          <a:prstGeom prst="ellipse">
            <a:avLst/>
          </a:prstGeom>
          <a:solidFill>
            <a:srgbClr val="5EA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/>
            <a:r>
              <a:rPr lang="nb-NO" sz="900" dirty="0"/>
              <a:t>Forbedre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FAF4971F-4608-4523-846F-A6AFB151EC5F}"/>
              </a:ext>
            </a:extLst>
          </p:cNvPr>
          <p:cNvSpPr/>
          <p:nvPr/>
        </p:nvSpPr>
        <p:spPr>
          <a:xfrm>
            <a:off x="5660494" y="3244702"/>
            <a:ext cx="839208" cy="622616"/>
          </a:xfrm>
          <a:prstGeom prst="ellipse">
            <a:avLst/>
          </a:prstGeom>
          <a:solidFill>
            <a:srgbClr val="5EA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/>
            <a:endParaRPr lang="nb-NO" sz="800" dirty="0"/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C1503B49-4F34-46F7-8C95-C0E4FD535370}"/>
              </a:ext>
            </a:extLst>
          </p:cNvPr>
          <p:cNvSpPr txBox="1"/>
          <p:nvPr/>
        </p:nvSpPr>
        <p:spPr>
          <a:xfrm>
            <a:off x="205070" y="2835133"/>
            <a:ext cx="5553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Bruk innovasjonsmetoden fra opplegg 1 for å lage fanen.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C7BA1BDE-2353-44E1-A7F1-9CAA9BCDB5CF}"/>
              </a:ext>
            </a:extLst>
          </p:cNvPr>
          <p:cNvSpPr txBox="1"/>
          <p:nvPr/>
        </p:nvSpPr>
        <p:spPr>
          <a:xfrm>
            <a:off x="5672202" y="3440594"/>
            <a:ext cx="8490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bg1"/>
                </a:solidFill>
              </a:rPr>
              <a:t>Dokumentere</a:t>
            </a:r>
          </a:p>
        </p:txBody>
      </p:sp>
      <p:sp>
        <p:nvSpPr>
          <p:cNvPr id="39" name="TekstSylinder 38">
            <a:extLst>
              <a:ext uri="{FF2B5EF4-FFF2-40B4-BE49-F238E27FC236}">
                <a16:creationId xmlns:a16="http://schemas.microsoft.com/office/drawing/2014/main" id="{6ADF7409-E3F7-4760-9BDB-B8AC18E6B834}"/>
              </a:ext>
            </a:extLst>
          </p:cNvPr>
          <p:cNvSpPr txBox="1"/>
          <p:nvPr/>
        </p:nvSpPr>
        <p:spPr>
          <a:xfrm>
            <a:off x="383012" y="3440594"/>
            <a:ext cx="723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bg1"/>
                </a:solidFill>
              </a:rPr>
              <a:t>Idémyldre</a:t>
            </a:r>
          </a:p>
        </p:txBody>
      </p:sp>
    </p:spTree>
    <p:extLst>
      <p:ext uri="{BB962C8B-B14F-4D97-AF65-F5344CB8AC3E}">
        <p14:creationId xmlns:p14="http://schemas.microsoft.com/office/powerpoint/2010/main" val="2705578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B2B349DD0DF7E4E8089C5D8EAF3A394" ma:contentTypeVersion="27" ma:contentTypeDescription="Opprett et nytt dokument." ma:contentTypeScope="" ma:versionID="e645ad07474aa427203028c883b379c2">
  <xsd:schema xmlns:xsd="http://www.w3.org/2001/XMLSchema" xmlns:xs="http://www.w3.org/2001/XMLSchema" xmlns:p="http://schemas.microsoft.com/office/2006/metadata/properties" xmlns:ns3="285d13ab-30c6-49f8-8756-d82b97344fc4" xmlns:ns4="e7edbe82-fed3-4e3f-9446-c6542b3d00d2" targetNamespace="http://schemas.microsoft.com/office/2006/metadata/properties" ma:root="true" ma:fieldsID="72272ba45de3da5dc7018043b44d9d3d" ns3:_="" ns4:_="">
    <xsd:import namespace="285d13ab-30c6-49f8-8756-d82b97344fc4"/>
    <xsd:import namespace="e7edbe82-fed3-4e3f-9446-c6542b3d00d2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Templates" minOccurs="0"/>
                <xsd:element ref="ns3:CultureName" minOccurs="0"/>
                <xsd:element ref="ns3:Self_Registration_Enabled0" minOccurs="0"/>
                <xsd:element ref="ns3:Has_Teacher_Only_SectionGroup" minOccurs="0"/>
                <xsd:element ref="ns3:Is_Collaboration_Space_Locked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5d13ab-30c6-49f8-8756-d82b97344fc4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2" nillable="true" ma:displayName="App Version" ma:internalName="AppVersion">
      <xsd:simpleType>
        <xsd:restriction base="dms:Text"/>
      </xsd:simpleType>
    </xsd:element>
    <xsd:element name="Teachers" ma:index="13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4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5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6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7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18" nillable="true" ma:displayName="Self_Registration_Enabled" ma:internalName="Self_Registration_Enabled">
      <xsd:simpleType>
        <xsd:restriction base="dms:Boolean"/>
      </xsd:simpleType>
    </xsd:element>
    <xsd:element name="MediaServiceMetadata" ma:index="2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5" nillable="true" ma:displayName="MediaServiceAutoTags" ma:description="" ma:internalName="MediaServiceAutoTags" ma:readOnly="true">
      <xsd:simpleType>
        <xsd:restriction base="dms:Text"/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27" nillable="true" ma:displayName="Culture Name" ma:internalName="CultureName">
      <xsd:simpleType>
        <xsd:restriction base="dms:Text"/>
      </xsd:simpleType>
    </xsd:element>
    <xsd:element name="Self_Registration_Enabled0" ma:index="28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29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0" nillable="true" ma:displayName="Is Collaboration Space Locked" ma:internalName="Is_Collaboration_Space_Locked">
      <xsd:simpleType>
        <xsd:restriction base="dms:Boolean"/>
      </xsd:simpleType>
    </xsd:element>
    <xsd:element name="MediaServiceLocation" ma:index="31" nillable="true" ma:displayName="MediaServiceLocation" ma:internalName="MediaServiceLocation" ma:readOnly="true">
      <xsd:simpleType>
        <xsd:restriction base="dms:Text"/>
      </xsd:simpleType>
    </xsd:element>
    <xsd:element name="MediaServiceOCR" ma:index="3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edbe82-fed3-4e3f-9446-c6542b3d00d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Hash for deling av tips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285d13ab-30c6-49f8-8756-d82b97344fc4" xsi:nil="true"/>
    <Students xmlns="285d13ab-30c6-49f8-8756-d82b97344fc4">
      <UserInfo>
        <DisplayName/>
        <AccountId xsi:nil="true"/>
        <AccountType/>
      </UserInfo>
    </Students>
    <CultureName xmlns="285d13ab-30c6-49f8-8756-d82b97344fc4" xsi:nil="true"/>
    <Self_Registration_Enabled xmlns="285d13ab-30c6-49f8-8756-d82b97344fc4" xsi:nil="true"/>
    <FolderType xmlns="285d13ab-30c6-49f8-8756-d82b97344fc4" xsi:nil="true"/>
    <Student_Groups xmlns="285d13ab-30c6-49f8-8756-d82b97344fc4">
      <UserInfo>
        <DisplayName/>
        <AccountId xsi:nil="true"/>
        <AccountType/>
      </UserInfo>
    </Student_Groups>
    <Self_Registration_Enabled0 xmlns="285d13ab-30c6-49f8-8756-d82b97344fc4" xsi:nil="true"/>
    <Invited_Teachers xmlns="285d13ab-30c6-49f8-8756-d82b97344fc4" xsi:nil="true"/>
    <DefaultSectionNames xmlns="285d13ab-30c6-49f8-8756-d82b97344fc4" xsi:nil="true"/>
    <Is_Collaboration_Space_Locked xmlns="285d13ab-30c6-49f8-8756-d82b97344fc4" xsi:nil="true"/>
    <Templates xmlns="285d13ab-30c6-49f8-8756-d82b97344fc4" xsi:nil="true"/>
    <Has_Teacher_Only_SectionGroup xmlns="285d13ab-30c6-49f8-8756-d82b97344fc4" xsi:nil="true"/>
    <AppVersion xmlns="285d13ab-30c6-49f8-8756-d82b97344fc4" xsi:nil="true"/>
    <Invited_Students xmlns="285d13ab-30c6-49f8-8756-d82b97344fc4" xsi:nil="true"/>
    <Owner xmlns="285d13ab-30c6-49f8-8756-d82b97344fc4">
      <UserInfo>
        <DisplayName/>
        <AccountId xsi:nil="true"/>
        <AccountType/>
      </UserInfo>
    </Owner>
    <Teachers xmlns="285d13ab-30c6-49f8-8756-d82b97344fc4">
      <UserInfo>
        <DisplayName/>
        <AccountId xsi:nil="true"/>
        <AccountType/>
      </UserInfo>
    </Teach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4B04C6-7D93-4D91-BDB7-5AA5A84EB3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5d13ab-30c6-49f8-8756-d82b97344fc4"/>
    <ds:schemaRef ds:uri="e7edbe82-fed3-4e3f-9446-c6542b3d00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0BA4E2-F0CF-4983-9E81-623E710CD51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285d13ab-30c6-49f8-8756-d82b97344fc4"/>
    <ds:schemaRef ds:uri="http://purl.org/dc/terms/"/>
    <ds:schemaRef ds:uri="http://schemas.openxmlformats.org/package/2006/metadata/core-properties"/>
    <ds:schemaRef ds:uri="e7edbe82-fed3-4e3f-9446-c6542b3d00d2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41F102E-35CA-4D54-AA7B-DE697C0D0C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480461</TotalTime>
  <Words>115</Words>
  <Application>Microsoft Macintosh PowerPoint</Application>
  <PresentationFormat>A4 Paper (210x297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Opplegg 34 - Lag en teknologisk 17. mai-fane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Førsteutkast til GAN Aschehoug-opplegg</dc:title>
  <dc:creator>Ellen Egeland Flø</dc:creator>
  <cp:lastModifiedBy>Simen Stafseng</cp:lastModifiedBy>
  <cp:revision>1487</cp:revision>
  <dcterms:created xsi:type="dcterms:W3CDTF">2018-11-04T16:46:19Z</dcterms:created>
  <dcterms:modified xsi:type="dcterms:W3CDTF">2021-11-10T10:41:59Z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0x0101000B2B349DD0DF7E4E8089C5D8EAF3A394</vt:lpwstr>
  </property>
  <property fmtid="{D5CDD505-2E9C-101B-9397-08002B2CF9AE}" pid="3" name="MSIP_Label_531f9ef8-9444-4aee-b673-282240bf708b_Enabled">
    <vt:lpwstr>true</vt:lpwstr>
  </property>
  <property fmtid="{D5CDD505-2E9C-101B-9397-08002B2CF9AE}" pid="4" name="MSIP_Label_531f9ef8-9444-4aee-b673-282240bf708b_SetDate">
    <vt:lpwstr>2021-08-29T13:57:39Z</vt:lpwstr>
  </property>
  <property fmtid="{D5CDD505-2E9C-101B-9397-08002B2CF9AE}" pid="5" name="MSIP_Label_531f9ef8-9444-4aee-b673-282240bf708b_Method">
    <vt:lpwstr>Privileged</vt:lpwstr>
  </property>
  <property fmtid="{D5CDD505-2E9C-101B-9397-08002B2CF9AE}" pid="6" name="MSIP_Label_531f9ef8-9444-4aee-b673-282240bf708b_Name">
    <vt:lpwstr>Åpen - PROD</vt:lpwstr>
  </property>
  <property fmtid="{D5CDD505-2E9C-101B-9397-08002B2CF9AE}" pid="7" name="MSIP_Label_531f9ef8-9444-4aee-b673-282240bf708b_SiteId">
    <vt:lpwstr>3d50ddd4-00a1-4ab7-9788-decf14a8728f</vt:lpwstr>
  </property>
  <property fmtid="{D5CDD505-2E9C-101B-9397-08002B2CF9AE}" pid="8" name="MSIP_Label_531f9ef8-9444-4aee-b673-282240bf708b_ActionId">
    <vt:lpwstr>7c43ee99-93d1-43a0-9663-8158e917ec0e</vt:lpwstr>
  </property>
  <property fmtid="{D5CDD505-2E9C-101B-9397-08002B2CF9AE}" pid="9" name="MSIP_Label_531f9ef8-9444-4aee-b673-282240bf708b_ContentBits">
    <vt:lpwstr>0</vt:lpwstr>
  </property>
</Properties>
</file>