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6"/>
  </p:notesMasterIdLst>
  <p:sldIdLst>
    <p:sldId id="30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e 27">
            <a:extLst>
              <a:ext uri="{FF2B5EF4-FFF2-40B4-BE49-F238E27FC236}">
                <a16:creationId xmlns:a16="http://schemas.microsoft.com/office/drawing/2014/main" id="{1675632C-B293-4958-A997-F18A43BB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6" y="213855"/>
            <a:ext cx="3994837" cy="29373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BDACDA-9ECD-4D54-8790-4B84F61A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07395"/>
            <a:ext cx="5915025" cy="1330156"/>
          </a:xfrm>
        </p:spPr>
        <p:txBody>
          <a:bodyPr>
            <a:normAutofit/>
          </a:bodyPr>
          <a:lstStyle/>
          <a:p>
            <a:r>
              <a:rPr lang="nb-NO" dirty="0"/>
              <a:t>Opplegg 34 - Lag en teknologisk 17. mai-fane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585A23A-D7E9-4637-84D2-075D37F49643}"/>
              </a:ext>
            </a:extLst>
          </p:cNvPr>
          <p:cNvSpPr txBox="1"/>
          <p:nvPr/>
        </p:nvSpPr>
        <p:spPr>
          <a:xfrm>
            <a:off x="548495" y="1570121"/>
            <a:ext cx="251019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Oppgave</a:t>
            </a:r>
          </a:p>
          <a:p>
            <a:endParaRPr lang="nb-NO" sz="400" dirty="0"/>
          </a:p>
          <a:p>
            <a:r>
              <a:rPr lang="nb-NO" sz="1200" dirty="0"/>
              <a:t>Lag en 17.mai-fane med  elektroniske komponenter og minst én </a:t>
            </a:r>
            <a:r>
              <a:rPr lang="nb-NO" sz="1200" dirty="0" err="1"/>
              <a:t>micro:bit</a:t>
            </a:r>
            <a:r>
              <a:rPr lang="nb-NO" sz="1200" dirty="0"/>
              <a:t>.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BD1A05E-08BF-41B9-B864-C6DCB0EC4113}"/>
              </a:ext>
            </a:extLst>
          </p:cNvPr>
          <p:cNvSpPr txBox="1">
            <a:spLocks/>
          </p:cNvSpPr>
          <p:nvPr/>
        </p:nvSpPr>
        <p:spPr>
          <a:xfrm>
            <a:off x="548495" y="4135855"/>
            <a:ext cx="5460023" cy="47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1:</a:t>
            </a:r>
            <a:r>
              <a:rPr lang="nb-NO" sz="1200" dirty="0"/>
              <a:t> Undersøke og finne informasjon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6BA0DBB-1E80-45E1-992B-ADEFA0B70A5A}"/>
              </a:ext>
            </a:extLst>
          </p:cNvPr>
          <p:cNvSpPr/>
          <p:nvPr/>
        </p:nvSpPr>
        <p:spPr>
          <a:xfrm>
            <a:off x="548495" y="4556904"/>
            <a:ext cx="1471195" cy="80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Hva slags teknologi kan brukes?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E56A529-EC77-4D2B-909B-32BB7CF8DD2F}"/>
              </a:ext>
            </a:extLst>
          </p:cNvPr>
          <p:cNvSpPr/>
          <p:nvPr/>
        </p:nvSpPr>
        <p:spPr>
          <a:xfrm>
            <a:off x="2683897" y="4557209"/>
            <a:ext cx="1340220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Hvor kan du finne ut om forskjellige elektroniske komponenter?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53497C-9B2F-4979-8061-150A5E9E3A6C}"/>
              </a:ext>
            </a:extLst>
          </p:cNvPr>
          <p:cNvSpPr/>
          <p:nvPr/>
        </p:nvSpPr>
        <p:spPr>
          <a:xfrm>
            <a:off x="4716306" y="4551446"/>
            <a:ext cx="1426171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Hvordan passer de sammen med 17.mai-designet?</a:t>
            </a:r>
          </a:p>
        </p:txBody>
      </p:sp>
      <p:sp>
        <p:nvSpPr>
          <p:cNvPr id="20" name="Pil: høyre 19">
            <a:extLst>
              <a:ext uri="{FF2B5EF4-FFF2-40B4-BE49-F238E27FC236}">
                <a16:creationId xmlns:a16="http://schemas.microsoft.com/office/drawing/2014/main" id="{834C91EE-038D-44AE-9737-7B8B03D0067E}"/>
              </a:ext>
            </a:extLst>
          </p:cNvPr>
          <p:cNvSpPr/>
          <p:nvPr/>
        </p:nvSpPr>
        <p:spPr>
          <a:xfrm>
            <a:off x="2118949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D32671C4-BF22-4683-93CC-20C61BBB3438}"/>
              </a:ext>
            </a:extLst>
          </p:cNvPr>
          <p:cNvSpPr/>
          <p:nvPr/>
        </p:nvSpPr>
        <p:spPr>
          <a:xfrm>
            <a:off x="4137367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06F89075-F2C9-45A7-8F80-CB6C7728BD9D}"/>
              </a:ext>
            </a:extLst>
          </p:cNvPr>
          <p:cNvSpPr txBox="1">
            <a:spLocks/>
          </p:cNvSpPr>
          <p:nvPr/>
        </p:nvSpPr>
        <p:spPr>
          <a:xfrm>
            <a:off x="468365" y="7845438"/>
            <a:ext cx="3796763" cy="11413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84406" tIns="42203" rIns="84406" bIns="42203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2: </a:t>
            </a:r>
            <a:r>
              <a:rPr lang="nb-NO" sz="1200" dirty="0"/>
              <a:t>Idémyldre og planlegge </a:t>
            </a:r>
          </a:p>
          <a:p>
            <a:pPr marL="0" indent="0">
              <a:buNone/>
            </a:pPr>
            <a:r>
              <a:rPr lang="nb-NO" sz="1200" dirty="0"/>
              <a:t>Hvordan kan du bruke de ulike elektroniske komponentene i fanedesignet?</a:t>
            </a:r>
          </a:p>
          <a:p>
            <a:pPr marL="0" indent="0">
              <a:buNone/>
            </a:pPr>
            <a:r>
              <a:rPr lang="nb-NO" sz="1200" dirty="0"/>
              <a:t>Hvordan kan du dele opp oppgaven? Hvilke ulike deler består den av? Har dere gjort noe lignende før?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0F89BFD-05AC-419A-8AFD-CACB4420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FF14F421-143F-44AB-9F75-9EF62AEE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47" y="7692393"/>
            <a:ext cx="1920488" cy="1294409"/>
          </a:xfrm>
          <a:prstGeom prst="rect">
            <a:avLst/>
          </a:prstGeom>
        </p:spPr>
      </p:pic>
      <p:pic>
        <p:nvPicPr>
          <p:cNvPr id="30" name="Bilde 29" descr="Et bilde som inneholder vindmølle, utendørsobjekt, konvolutt&#10;&#10;Automatisk generert beskrivelse">
            <a:extLst>
              <a:ext uri="{FF2B5EF4-FFF2-40B4-BE49-F238E27FC236}">
                <a16:creationId xmlns:a16="http://schemas.microsoft.com/office/drawing/2014/main" id="{3DE726D7-AF01-467D-9309-E0BC1FA15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64" y="5572446"/>
            <a:ext cx="1901996" cy="1901996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5B181E15-E802-42DC-BF66-C28D9584C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5893269"/>
            <a:ext cx="1902283" cy="140008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2F0EDF50-CE7E-473A-9B0E-D293DA362F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47" y="5894614"/>
            <a:ext cx="2112691" cy="1404939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93FD87CD-FF8D-4B56-BBAD-1441153EFFB7}"/>
              </a:ext>
            </a:extLst>
          </p:cNvPr>
          <p:cNvSpPr/>
          <p:nvPr/>
        </p:nvSpPr>
        <p:spPr>
          <a:xfrm>
            <a:off x="296185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endParaRPr lang="nb-NO" sz="9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351CB55-8A56-4EF5-AED6-526406E6717B}"/>
              </a:ext>
            </a:extLst>
          </p:cNvPr>
          <p:cNvSpPr/>
          <p:nvPr/>
        </p:nvSpPr>
        <p:spPr>
          <a:xfrm>
            <a:off x="1192109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Idéer og plan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47A4DA5-22D8-442F-9A48-C276FE5DD446}"/>
              </a:ext>
            </a:extLst>
          </p:cNvPr>
          <p:cNvSpPr/>
          <p:nvPr/>
        </p:nvSpPr>
        <p:spPr>
          <a:xfrm>
            <a:off x="2088033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Utføre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15D5D45-5B51-4E19-A4AB-E305B82CC94B}"/>
              </a:ext>
            </a:extLst>
          </p:cNvPr>
          <p:cNvSpPr/>
          <p:nvPr/>
        </p:nvSpPr>
        <p:spPr>
          <a:xfrm>
            <a:off x="2981950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Teste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91517E3-960B-4C14-A03D-6DA3BBF87861}"/>
              </a:ext>
            </a:extLst>
          </p:cNvPr>
          <p:cNvSpPr/>
          <p:nvPr/>
        </p:nvSpPr>
        <p:spPr>
          <a:xfrm>
            <a:off x="3877874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Evaluere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F76B3C4-70E0-4205-AC8E-BC4755874CE6}"/>
              </a:ext>
            </a:extLst>
          </p:cNvPr>
          <p:cNvSpPr/>
          <p:nvPr/>
        </p:nvSpPr>
        <p:spPr>
          <a:xfrm>
            <a:off x="4769184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Forbedre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AF4971F-4608-4523-846F-A6AFB151EC5F}"/>
              </a:ext>
            </a:extLst>
          </p:cNvPr>
          <p:cNvSpPr/>
          <p:nvPr/>
        </p:nvSpPr>
        <p:spPr>
          <a:xfrm>
            <a:off x="5660494" y="3244702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endParaRPr lang="nb-NO" sz="800" dirty="0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C1503B49-4F34-46F7-8C95-C0E4FD535370}"/>
              </a:ext>
            </a:extLst>
          </p:cNvPr>
          <p:cNvSpPr txBox="1"/>
          <p:nvPr/>
        </p:nvSpPr>
        <p:spPr>
          <a:xfrm>
            <a:off x="205070" y="2835133"/>
            <a:ext cx="555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Bruk innovasjonsmetoden fra opplegg 1 for å lage fanen.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C7BA1BDE-2353-44E1-A7F1-9CAA9BCDB5CF}"/>
              </a:ext>
            </a:extLst>
          </p:cNvPr>
          <p:cNvSpPr txBox="1"/>
          <p:nvPr/>
        </p:nvSpPr>
        <p:spPr>
          <a:xfrm>
            <a:off x="5672202" y="3440594"/>
            <a:ext cx="849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Dokumentere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6ADF7409-E3F7-4760-9BDB-B8AC18E6B834}"/>
              </a:ext>
            </a:extLst>
          </p:cNvPr>
          <p:cNvSpPr txBox="1"/>
          <p:nvPr/>
        </p:nvSpPr>
        <p:spPr>
          <a:xfrm>
            <a:off x="383012" y="3440594"/>
            <a:ext cx="723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Idémyldre</a:t>
            </a:r>
          </a:p>
        </p:txBody>
      </p:sp>
    </p:spTree>
    <p:extLst>
      <p:ext uri="{BB962C8B-B14F-4D97-AF65-F5344CB8AC3E}">
        <p14:creationId xmlns:p14="http://schemas.microsoft.com/office/powerpoint/2010/main" val="270557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480461</TotalTime>
  <Words>115</Words>
  <Application>Microsoft Macintosh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Opplegg 34 - Lag en teknologisk 17. mai-fane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1487</cp:revision>
  <dcterms:created xsi:type="dcterms:W3CDTF">2018-11-04T16:46:19Z</dcterms:created>
  <dcterms:modified xsi:type="dcterms:W3CDTF">2021-11-10T10:41:59Z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  <property fmtid="{D5CDD505-2E9C-101B-9397-08002B2CF9AE}" pid="3" name="MSIP_Label_531f9ef8-9444-4aee-b673-282240bf708b_Enabled">
    <vt:lpwstr>true</vt:lpwstr>
  </property>
  <property fmtid="{D5CDD505-2E9C-101B-9397-08002B2CF9AE}" pid="4" name="MSIP_Label_531f9ef8-9444-4aee-b673-282240bf708b_SetDate">
    <vt:lpwstr>2021-08-29T13:57:39Z</vt:lpwstr>
  </property>
  <property fmtid="{D5CDD505-2E9C-101B-9397-08002B2CF9AE}" pid="5" name="MSIP_Label_531f9ef8-9444-4aee-b673-282240bf708b_Method">
    <vt:lpwstr>Privileged</vt:lpwstr>
  </property>
  <property fmtid="{D5CDD505-2E9C-101B-9397-08002B2CF9AE}" pid="6" name="MSIP_Label_531f9ef8-9444-4aee-b673-282240bf708b_Name">
    <vt:lpwstr>Åpen - PROD</vt:lpwstr>
  </property>
  <property fmtid="{D5CDD505-2E9C-101B-9397-08002B2CF9AE}" pid="7" name="MSIP_Label_531f9ef8-9444-4aee-b673-282240bf708b_SiteId">
    <vt:lpwstr>3d50ddd4-00a1-4ab7-9788-decf14a8728f</vt:lpwstr>
  </property>
  <property fmtid="{D5CDD505-2E9C-101B-9397-08002B2CF9AE}" pid="8" name="MSIP_Label_531f9ef8-9444-4aee-b673-282240bf708b_ActionId">
    <vt:lpwstr>7c43ee99-93d1-43a0-9663-8158e917ec0e</vt:lpwstr>
  </property>
  <property fmtid="{D5CDD505-2E9C-101B-9397-08002B2CF9AE}" pid="9" name="MSIP_Label_531f9ef8-9444-4aee-b673-282240bf708b_ContentBits">
    <vt:lpwstr>0</vt:lpwstr>
  </property>
</Properties>
</file>