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90" r:id="rId2"/>
    <p:sldId id="49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Egeland Flø" initials="EEF" lastIdx="1" clrIdx="0">
    <p:extLst>
      <p:ext uri="{19B8F6BF-5375-455C-9EA6-DF929625EA0E}">
        <p15:presenceInfo xmlns:p15="http://schemas.microsoft.com/office/powerpoint/2012/main" userId="bb6505ce92b5ab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3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86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44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82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51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631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673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097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79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108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587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036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A9DB4-E8CF-4146-B8DD-27E43A342A08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1E5E-83A5-432F-9717-3B7AFD339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698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105195-3949-4E3C-B1CB-69A28CC0E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600355"/>
          </a:xfrm>
        </p:spPr>
        <p:txBody>
          <a:bodyPr/>
          <a:lstStyle/>
          <a:p>
            <a:r>
              <a:rPr lang="nb-NO" dirty="0"/>
              <a:t>Ikke-lineær modellering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58D45D-8F45-4553-916A-E7AC26958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209040"/>
            <a:ext cx="5915025" cy="1064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100" dirty="0"/>
              <a:t>Vi skal nå se hvordan vi kan bruke </a:t>
            </a:r>
            <a:r>
              <a:rPr lang="nb-NO" sz="1100" dirty="0" err="1"/>
              <a:t>Geogebra</a:t>
            </a:r>
            <a:r>
              <a:rPr lang="nb-NO" sz="1100" dirty="0"/>
              <a:t> til å lage grafer når punktene ikke ligger på en rett linje.</a:t>
            </a:r>
          </a:p>
          <a:p>
            <a:pPr marL="0" indent="0">
              <a:buNone/>
            </a:pPr>
            <a:r>
              <a:rPr lang="nb-NO" sz="1100" dirty="0"/>
              <a:t>Markus liker å ha med kakao på tur og han har fått en ny termos som han håper skal holde godt på varmen. Han har lyst til å teste den ut hjemme, og fyller den med varmt vann en morgen. Så måler han temperaturen en gang i timen. Han legger inn punktene på samme måte som Line (se eksempelet ovenfor).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952D455-58BE-4873-96CD-71CF2894F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08" y="2273968"/>
            <a:ext cx="1419423" cy="2105319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364CAAAF-9A07-486B-BB8D-341E11D0A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08" y="4610776"/>
            <a:ext cx="4235792" cy="3388634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25368B08-DD6E-4A37-B0DD-58C672E2D0C6}"/>
              </a:ext>
            </a:extLst>
          </p:cNvPr>
          <p:cNvSpPr txBox="1"/>
          <p:nvPr/>
        </p:nvSpPr>
        <p:spPr>
          <a:xfrm>
            <a:off x="557614" y="8193509"/>
            <a:ext cx="58288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Vi ser at punktene til Markus kanskje ikke ligger helt langs en rett linje slik punktene til Line gjorde. Markus prøver ut forskjellige regresjonsmodeller. Da får han følgende bilder.</a:t>
            </a:r>
          </a:p>
        </p:txBody>
      </p:sp>
    </p:spTree>
    <p:extLst>
      <p:ext uri="{BB962C8B-B14F-4D97-AF65-F5344CB8AC3E}">
        <p14:creationId xmlns:p14="http://schemas.microsoft.com/office/powerpoint/2010/main" val="404517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7C19BB-D6D6-4546-BEB9-7D74E816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743201"/>
            <a:ext cx="5915025" cy="2364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1100" dirty="0"/>
              <a:t>Disse grafene ser kanskje litt like ut, men vi ser klart forskjell hvis vi zoomer litt ut.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838808C-4EBF-4F44-875C-5670EAC25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76" y="752279"/>
            <a:ext cx="2431363" cy="1733107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228D9A9-1A3A-42B9-92E6-5E73B41AB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070" y="752280"/>
            <a:ext cx="2254170" cy="1727092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52E645A1-8774-485B-9DDC-37C064682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76" y="3077104"/>
            <a:ext cx="3016222" cy="1875896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D7074CF5-CF38-46F9-9EEF-C8283E1465A5}"/>
              </a:ext>
            </a:extLst>
          </p:cNvPr>
          <p:cNvSpPr txBox="1"/>
          <p:nvPr/>
        </p:nvSpPr>
        <p:spPr>
          <a:xfrm>
            <a:off x="673275" y="5131676"/>
            <a:ext cx="57132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Hvordan kan vi finne ut av hvilken av disse som passer best med tallene til Markus? For å finne ut av det, må vi se på et tall som kalles korrelasjonskoeffisient. Det finner vi ved å trykke på «vis statistikk»-knappen.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460BD594-BD2D-4A4C-B817-C2F9038CF70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337" y="5588965"/>
            <a:ext cx="29210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492F1A6A-85B5-4AA4-AFE3-5CD539452F7C}"/>
              </a:ext>
            </a:extLst>
          </p:cNvPr>
          <p:cNvSpPr txBox="1"/>
          <p:nvPr/>
        </p:nvSpPr>
        <p:spPr>
          <a:xfrm>
            <a:off x="673275" y="6022423"/>
            <a:ext cx="257264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1100" dirty="0"/>
              <a:t>Da får vi tabeller som disse.</a:t>
            </a:r>
          </a:p>
          <a:p>
            <a:pPr marL="0" indent="0">
              <a:buNone/>
            </a:pPr>
            <a:r>
              <a:rPr lang="nb-NO" sz="1100" dirty="0"/>
              <a:t>Det er det nest nederste tallet</a:t>
            </a:r>
            <a:br>
              <a:rPr lang="nb-NO" sz="1100" dirty="0"/>
            </a:br>
            <a:r>
              <a:rPr lang="nb-NO" sz="1100" dirty="0"/>
              <a:t>(R</a:t>
            </a:r>
            <a:r>
              <a:rPr lang="nb-NO" sz="1100" baseline="30000" dirty="0"/>
              <a:t>2</a:t>
            </a:r>
            <a:r>
              <a:rPr lang="nb-NO" sz="1100" dirty="0"/>
              <a:t>) vi er interessert i.</a:t>
            </a:r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r>
              <a:rPr lang="nb-NO" sz="1100" dirty="0"/>
              <a:t>For den rette linja får vi 0.996.</a:t>
            </a:r>
          </a:p>
          <a:p>
            <a:pPr marL="0" indent="0">
              <a:buNone/>
            </a:pPr>
            <a:r>
              <a:rPr lang="nb-NO" sz="1100" dirty="0"/>
              <a:t>For den krumme linja får vi 0.9998.</a:t>
            </a:r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r>
              <a:rPr lang="nb-NO" sz="1100" dirty="0"/>
              <a:t>Jo nærmere dette tallet er 1, jo bedre passer grafen. Dette betyr at det er den krumme grafen (den eksponentielle) som passer best.</a:t>
            </a:r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r>
              <a:rPr lang="nb-NO" sz="1100" dirty="0"/>
              <a:t>Nå har Markus fått en fin graf som viser temperaturendringen i termosen over tid.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86C44B0B-5C86-4702-9C90-1E06B2F0D2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2081" y="5927779"/>
            <a:ext cx="2054159" cy="1687617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8A5952E2-D365-423A-87E9-61EA34931F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12080" y="7898359"/>
            <a:ext cx="2054159" cy="1743647"/>
          </a:xfrm>
          <a:prstGeom prst="rect">
            <a:avLst/>
          </a:prstGeom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5CB163B3-10FC-4A5C-B555-57E41F870C22}"/>
              </a:ext>
            </a:extLst>
          </p:cNvPr>
          <p:cNvSpPr/>
          <p:nvPr/>
        </p:nvSpPr>
        <p:spPr>
          <a:xfrm>
            <a:off x="3529893" y="7278916"/>
            <a:ext cx="1270000" cy="21771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E1EFBF2-5AFA-46EA-824A-73F74D1D9DB5}"/>
              </a:ext>
            </a:extLst>
          </p:cNvPr>
          <p:cNvSpPr/>
          <p:nvPr/>
        </p:nvSpPr>
        <p:spPr>
          <a:xfrm>
            <a:off x="3529893" y="9307609"/>
            <a:ext cx="1270000" cy="21771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B57F6BB-87B5-4A40-A066-4F2B9C81B575}"/>
              </a:ext>
            </a:extLst>
          </p:cNvPr>
          <p:cNvSpPr txBox="1"/>
          <p:nvPr/>
        </p:nvSpPr>
        <p:spPr>
          <a:xfrm>
            <a:off x="3529893" y="5660403"/>
            <a:ext cx="1838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Lineær graf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1D3BACE-EE40-46E0-8726-7C898D381425}"/>
              </a:ext>
            </a:extLst>
          </p:cNvPr>
          <p:cNvSpPr txBox="1"/>
          <p:nvPr/>
        </p:nvSpPr>
        <p:spPr>
          <a:xfrm>
            <a:off x="3502439" y="7625269"/>
            <a:ext cx="2107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Krum graf (eksponentiell)</a:t>
            </a:r>
          </a:p>
        </p:txBody>
      </p:sp>
    </p:spTree>
    <p:extLst>
      <p:ext uri="{BB962C8B-B14F-4D97-AF65-F5344CB8AC3E}">
        <p14:creationId xmlns:p14="http://schemas.microsoft.com/office/powerpoint/2010/main" val="50332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9075</TotalTime>
  <Words>276</Words>
  <Application>Microsoft Macintosh PowerPoint</Application>
  <PresentationFormat>A4 Paper (210x297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Ikke-lineær modellering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Lineær modellering</dc:title>
  <dc:creator>Ellen Egeland Flø</dc:creator>
  <cp:lastModifiedBy>Simen Stafseng</cp:lastModifiedBy>
  <cp:revision>29</cp:revision>
  <dcterms:created xsi:type="dcterms:W3CDTF">2020-09-28T08:12:59Z</dcterms:created>
  <dcterms:modified xsi:type="dcterms:W3CDTF">2021-11-04T15:59:54Z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6f5184-95c9-4497-b4c5-49bcf01b7f74_Enabled">
    <vt:lpwstr>true</vt:lpwstr>
  </property>
  <property fmtid="{D5CDD505-2E9C-101B-9397-08002B2CF9AE}" pid="3" name="MSIP_Label_696f5184-95c9-4497-b4c5-49bcf01b7f74_SetDate">
    <vt:lpwstr>2020-09-29T13:15:14Z</vt:lpwstr>
  </property>
  <property fmtid="{D5CDD505-2E9C-101B-9397-08002B2CF9AE}" pid="4" name="MSIP_Label_696f5184-95c9-4497-b4c5-49bcf01b7f74_Method">
    <vt:lpwstr>Standard</vt:lpwstr>
  </property>
  <property fmtid="{D5CDD505-2E9C-101B-9397-08002B2CF9AE}" pid="5" name="MSIP_Label_696f5184-95c9-4497-b4c5-49bcf01b7f74_Name">
    <vt:lpwstr>Intern</vt:lpwstr>
  </property>
  <property fmtid="{D5CDD505-2E9C-101B-9397-08002B2CF9AE}" pid="6" name="MSIP_Label_696f5184-95c9-4497-b4c5-49bcf01b7f74_SiteId">
    <vt:lpwstr>3d50ddd4-00a1-4ab7-9788-decf14a8728f</vt:lpwstr>
  </property>
  <property fmtid="{D5CDD505-2E9C-101B-9397-08002B2CF9AE}" pid="7" name="MSIP_Label_696f5184-95c9-4497-b4c5-49bcf01b7f74_ActionId">
    <vt:lpwstr>f23a3486-9117-4a98-841b-cf63e2ba07c2</vt:lpwstr>
  </property>
  <property fmtid="{D5CDD505-2E9C-101B-9397-08002B2CF9AE}" pid="8" name="MSIP_Label_696f5184-95c9-4497-b4c5-49bcf01b7f74_ContentBits">
    <vt:lpwstr>0</vt:lpwstr>
  </property>
</Properties>
</file>