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5" r:id="rId2"/>
    <p:sldId id="593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70EBC0-930D-44C2-AA8D-A8CC513ECBC2}" v="3" dt="2022-08-15T18:31:45.3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5" d="100"/>
          <a:sy n="55" d="100"/>
        </p:scale>
        <p:origin x="2016" y="-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Egeland Flø" userId="bb6505ce92b5abf7" providerId="LiveId" clId="{F170EBC0-930D-44C2-AA8D-A8CC513ECBC2}"/>
    <pc:docChg chg="addSld delSld modSld">
      <pc:chgData name="Ellen Egeland Flø" userId="bb6505ce92b5abf7" providerId="LiveId" clId="{F170EBC0-930D-44C2-AA8D-A8CC513ECBC2}" dt="2022-08-15T18:31:51.858" v="6" actId="1076"/>
      <pc:docMkLst>
        <pc:docMk/>
      </pc:docMkLst>
      <pc:sldChg chg="del">
        <pc:chgData name="Ellen Egeland Flø" userId="bb6505ce92b5abf7" providerId="LiveId" clId="{F170EBC0-930D-44C2-AA8D-A8CC513ECBC2}" dt="2022-06-12T14:34:15.457" v="1" actId="47"/>
        <pc:sldMkLst>
          <pc:docMk/>
          <pc:sldMk cId="1286989439" sldId="256"/>
        </pc:sldMkLst>
      </pc:sldChg>
      <pc:sldChg chg="addSp modSp add mod">
        <pc:chgData name="Ellen Egeland Flø" userId="bb6505ce92b5abf7" providerId="LiveId" clId="{F170EBC0-930D-44C2-AA8D-A8CC513ECBC2}" dt="2022-08-15T18:31:51.858" v="6" actId="1076"/>
        <pc:sldMkLst>
          <pc:docMk/>
          <pc:sldMk cId="4283371858" sldId="593"/>
        </pc:sldMkLst>
        <pc:spChg chg="mod">
          <ac:chgData name="Ellen Egeland Flø" userId="bb6505ce92b5abf7" providerId="LiveId" clId="{F170EBC0-930D-44C2-AA8D-A8CC513ECBC2}" dt="2022-08-15T18:31:23.856" v="4" actId="207"/>
          <ac:spMkLst>
            <pc:docMk/>
            <pc:sldMk cId="4283371858" sldId="593"/>
            <ac:spMk id="5" creationId="{6A1C01D5-E5F0-FECB-44C7-95BC63E1CC21}"/>
          </ac:spMkLst>
        </pc:spChg>
        <pc:picChg chg="add mod">
          <ac:chgData name="Ellen Egeland Flø" userId="bb6505ce92b5abf7" providerId="LiveId" clId="{F170EBC0-930D-44C2-AA8D-A8CC513ECBC2}" dt="2022-08-15T18:31:21.702" v="3" actId="1076"/>
          <ac:picMkLst>
            <pc:docMk/>
            <pc:sldMk cId="4283371858" sldId="593"/>
            <ac:picMk id="2" creationId="{6741821D-0C20-82E0-9B6B-89600C543411}"/>
          </ac:picMkLst>
        </pc:picChg>
        <pc:picChg chg="add mod">
          <ac:chgData name="Ellen Egeland Flø" userId="bb6505ce92b5abf7" providerId="LiveId" clId="{F170EBC0-930D-44C2-AA8D-A8CC513ECBC2}" dt="2022-08-15T18:31:51.858" v="6" actId="1076"/>
          <ac:picMkLst>
            <pc:docMk/>
            <pc:sldMk cId="4283371858" sldId="593"/>
            <ac:picMk id="3" creationId="{2814BC87-7010-2930-E3F1-376E96E09E5A}"/>
          </ac:picMkLst>
        </pc:picChg>
      </pc:sldChg>
      <pc:sldChg chg="add">
        <pc:chgData name="Ellen Egeland Flø" userId="bb6505ce92b5abf7" providerId="LiveId" clId="{F170EBC0-930D-44C2-AA8D-A8CC513ECBC2}" dt="2022-06-12T14:34:13.144" v="0"/>
        <pc:sldMkLst>
          <pc:docMk/>
          <pc:sldMk cId="3334420565" sldId="5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385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947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716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702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833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11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630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586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41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728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29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5320C-21D6-4E71-8663-C0CF4D35AB3C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009FC-629A-49C6-8963-A4FED85D83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98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EE3E56-255F-D172-F14B-D305F1A2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25524"/>
            <a:ext cx="5915025" cy="600751"/>
          </a:xfrm>
        </p:spPr>
        <p:txBody>
          <a:bodyPr/>
          <a:lstStyle/>
          <a:p>
            <a:r>
              <a:rPr lang="nb-NO" dirty="0"/>
              <a:t>Lærerveiledning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8B1B1C8-2EEE-2BDF-8589-EDC6A61157F4}"/>
              </a:ext>
            </a:extLst>
          </p:cNvPr>
          <p:cNvSpPr txBox="1"/>
          <p:nvPr/>
        </p:nvSpPr>
        <p:spPr>
          <a:xfrm>
            <a:off x="471487" y="1103753"/>
            <a:ext cx="5409211" cy="660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Kompetansemål</a:t>
            </a:r>
          </a:p>
          <a:p>
            <a:endParaRPr lang="nb-NO" sz="1100" dirty="0"/>
          </a:p>
          <a:p>
            <a:r>
              <a:rPr lang="nb-NO" sz="1100" b="1" dirty="0"/>
              <a:t>Fysikk 1: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ea typeface="Times New Roman" panose="02020603050405020304" pitchFamily="18" charset="0"/>
              </a:rPr>
              <a:t>planlegge og gjennomføre forsøk, analysere data og trekke konklusjoner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ea typeface="Times New Roman" panose="02020603050405020304" pitchFamily="18" charset="0"/>
              </a:rPr>
              <a:t>vurdere, bruke og lage modeller til å beskrive og forutsi fysiske fenomener</a:t>
            </a:r>
          </a:p>
          <a:p>
            <a:pPr marL="17145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utforske, analysere og beskrive rettlinjet bevegelse</a:t>
            </a:r>
            <a:endParaRPr lang="nb-NO" sz="1100" dirty="0">
              <a:effectLst/>
              <a:ea typeface="Times New Roman" panose="02020603050405020304" pitchFamily="18" charset="0"/>
            </a:endParaRP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ea typeface="Times New Roman" panose="02020603050405020304" pitchFamily="18" charset="0"/>
              </a:rPr>
              <a:t>forstå sammenhenger mellom krefter, bevegelse og energi, og bruke dem til å gjøre beregninger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ea typeface="Times New Roman" panose="02020603050405020304" pitchFamily="18" charset="0"/>
              </a:rPr>
              <a:t>bruke numeriske metoder og programmering til å modellere og utforske bevegelse i situasjoner der akselerasjonen ikke er konstant</a:t>
            </a:r>
          </a:p>
          <a:p>
            <a:pPr marL="17145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forstå og gjøre rede for konsekvenser av at bevegelsesmengde og energi er bevart, og bruke dette i beregninger</a:t>
            </a:r>
            <a:endParaRPr lang="nb-NO" sz="1100" dirty="0">
              <a:effectLst/>
              <a:ea typeface="Times New Roman" panose="02020603050405020304" pitchFamily="18" charset="0"/>
            </a:endParaRPr>
          </a:p>
          <a:p>
            <a:pPr marL="17145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effectLst/>
                <a:ea typeface="Times New Roman" panose="02020603050405020304" pitchFamily="18" charset="0"/>
              </a:rPr>
              <a:t>utforske hvordan energi kan gå fra en form til en annen, og vurdere energikvalitet og virkningsgrad i slike overganger</a:t>
            </a:r>
          </a:p>
          <a:p>
            <a:endParaRPr lang="nb-NO" sz="1100" b="1" dirty="0">
              <a:solidFill>
                <a:srgbClr val="FF0000"/>
              </a:solidFill>
            </a:endParaRPr>
          </a:p>
          <a:p>
            <a:r>
              <a:rPr lang="nb-NO" sz="1100" b="1" dirty="0"/>
              <a:t>Matematikk R1: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planlegge og gjennomføre et selvstendig arbeid med reelle datasett knyttet til naturvitenskapelige temaer og forhold, og analysere og presentere funn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forstå begrepene </a:t>
            </a:r>
            <a:r>
              <a:rPr lang="nb-NO" sz="1100" dirty="0" err="1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vekstfart</a:t>
            </a: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grenseverdi, derivasjon og kontinuitet, og bruke disse for å løse praktiske problemer</a:t>
            </a:r>
            <a:endParaRPr lang="nb-NO" sz="1100" dirty="0">
              <a:solidFill>
                <a:srgbClr val="30303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bestemme den deriverte i et punkt geometrisk, algebraisk og ved numeriske metoder, og gi eksempler på funksjoner som ikke er deriverbare i gitte punkter</a:t>
            </a:r>
            <a:endParaRPr lang="nb-NO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analysere og tolke ulike funksjoner ved å bruke derivasjon</a:t>
            </a:r>
            <a:endParaRPr lang="nb-NO" sz="11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anvende derivasjon til å analysere og tolke egne matematiske modeller av reelle datasett</a:t>
            </a:r>
            <a:endParaRPr lang="nb-NO" sz="1100" dirty="0"/>
          </a:p>
          <a:p>
            <a:endParaRPr lang="nb-NO" sz="1100" dirty="0">
              <a:solidFill>
                <a:srgbClr val="FF0000"/>
              </a:solidFill>
            </a:endParaRPr>
          </a:p>
          <a:p>
            <a:r>
              <a:rPr lang="nb-NO" sz="1100" b="1" dirty="0"/>
              <a:t>Matematikk S1: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uttrykke egne resonnementer ved hjelp av matematiske begreper og symbolspråk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forstå begrepene gjennomsnittlig og momentan </a:t>
            </a:r>
            <a:r>
              <a:rPr lang="nb-NO" sz="1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vekstfart</a:t>
            </a:r>
            <a:r>
              <a:rPr lang="nb-NO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grenseverdi og derivasjon, og bruke disse for å løse praktiske problemer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anvende derivasjon til å analysere og tolke egne matematiske modeller av reelle datasett anvende derivasjon til å analysere og forstå optimaliseringsproblemer</a:t>
            </a:r>
            <a:endParaRPr lang="nb-NO" sz="1100" dirty="0"/>
          </a:p>
          <a:p>
            <a:pPr>
              <a:buSzPts val="1000"/>
              <a:tabLst>
                <a:tab pos="457200" algn="l"/>
              </a:tabLst>
            </a:pPr>
            <a:endParaRPr lang="nb-NO" sz="11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Materialer: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Micro:bit med batteripakke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Papp, limpistol, saks, tape, avispapir, sugerør, stoff, hyssing, aluminiumsfolie (byggematerialer) ++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AA78C43-A96B-5834-A174-BB2FF433373F}"/>
              </a:ext>
            </a:extLst>
          </p:cNvPr>
          <p:cNvSpPr/>
          <p:nvPr/>
        </p:nvSpPr>
        <p:spPr>
          <a:xfrm>
            <a:off x="471488" y="7674875"/>
            <a:ext cx="5874985" cy="196977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Ekstra diskusjonsoppgaver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Bruk fallhøyden til egget, og beregn hvor stor momentanfart egget skulle hatt ved </a:t>
            </a: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bakken</a:t>
            </a: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Sammenlign verdien dere beregnet med verdien dere estimerte ved programmeringen utfra deres målte verdier av akselerasjonen.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nb-NO" sz="200" dirty="0">
              <a:solidFill>
                <a:prstClr val="black"/>
              </a:solidFill>
              <a:latin typeface="Calibri" panose="020F050202020403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Hvor stor er differensen og hva betyr den?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nb-NO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Beskriv energiovergangene som egget utsettes for når det faller og lander. Hva kan dere si om energikvaliteten?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nb-NO" sz="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nb-NO" sz="1100" dirty="0">
                <a:solidFill>
                  <a:prstClr val="black"/>
                </a:solidFill>
                <a:latin typeface="Calibri" panose="020F0502020204030204"/>
              </a:rPr>
              <a:t>Beregn virkningsgraden for egg-fallet deres. Sammenlign med de andre gruppene. Hvilken gruppe fikk størst virkningsgrad. Hvorfor tror dere at akkurat den konstruksjonen ga størst virkningsgrad?</a:t>
            </a:r>
            <a:endParaRPr kumimoji="0" lang="nb-NO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4420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6A1C01D5-E5F0-FECB-44C7-95BC63E1CC21}"/>
              </a:ext>
            </a:extLst>
          </p:cNvPr>
          <p:cNvSpPr txBox="1"/>
          <p:nvPr/>
        </p:nvSpPr>
        <p:spPr>
          <a:xfrm>
            <a:off x="379935" y="554623"/>
            <a:ext cx="3905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Løsningsforslag programmering</a:t>
            </a:r>
          </a:p>
        </p:txBody>
      </p:sp>
      <p:pic>
        <p:nvPicPr>
          <p:cNvPr id="2" name="Bilde 1" descr="Et bilde som inneholder tekst&#10;&#10;Automatisk generert beskrivelse">
            <a:extLst>
              <a:ext uri="{FF2B5EF4-FFF2-40B4-BE49-F238E27FC236}">
                <a16:creationId xmlns:a16="http://schemas.microsoft.com/office/drawing/2014/main" id="{6741821D-0C20-82E0-9B6B-89600C5434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171575"/>
            <a:ext cx="1743075" cy="3781425"/>
          </a:xfrm>
          <a:prstGeom prst="rect">
            <a:avLst/>
          </a:prstGeom>
        </p:spPr>
      </p:pic>
      <p:pic>
        <p:nvPicPr>
          <p:cNvPr id="3" name="Bilde 2" descr="Et bilde som inneholder tekst&#10;&#10;Automatisk generert beskrivelse">
            <a:extLst>
              <a:ext uri="{FF2B5EF4-FFF2-40B4-BE49-F238E27FC236}">
                <a16:creationId xmlns:a16="http://schemas.microsoft.com/office/drawing/2014/main" id="{2814BC87-7010-2930-E3F1-376E96E09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5117939"/>
            <a:ext cx="26384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371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373</Words>
  <Application>Microsoft Office PowerPoint</Application>
  <PresentationFormat>A4 (210 x 297 mm)</PresentationFormat>
  <Paragraphs>39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Lærerveiledning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Egeland Flø</dc:creator>
  <cp:lastModifiedBy>Ellen Egeland Flø</cp:lastModifiedBy>
  <cp:revision>1</cp:revision>
  <dcterms:created xsi:type="dcterms:W3CDTF">2022-06-12T14:33:14Z</dcterms:created>
  <dcterms:modified xsi:type="dcterms:W3CDTF">2022-08-15T18:31:54Z</dcterms:modified>
</cp:coreProperties>
</file>