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95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6D0BF0-A6A5-4BE7-9FA4-156B33A3B264}" v="7" dt="2022-08-15T18:38:49.1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5" d="100"/>
          <a:sy n="85" d="100"/>
        </p:scale>
        <p:origin x="1372" y="-23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en Egeland Flø" userId="bb6505ce92b5abf7" providerId="LiveId" clId="{BF6D0BF0-A6A5-4BE7-9FA4-156B33A3B264}"/>
    <pc:docChg chg="custSel addSld delSld modSld">
      <pc:chgData name="Ellen Egeland Flø" userId="bb6505ce92b5abf7" providerId="LiveId" clId="{BF6D0BF0-A6A5-4BE7-9FA4-156B33A3B264}" dt="2022-08-15T18:39:46.386" v="81" actId="1076"/>
      <pc:docMkLst>
        <pc:docMk/>
      </pc:docMkLst>
      <pc:sldChg chg="del">
        <pc:chgData name="Ellen Egeland Flø" userId="bb6505ce92b5abf7" providerId="LiveId" clId="{BF6D0BF0-A6A5-4BE7-9FA4-156B33A3B264}" dt="2022-06-12T14:25:24.993" v="1" actId="47"/>
        <pc:sldMkLst>
          <pc:docMk/>
          <pc:sldMk cId="3882400404" sldId="256"/>
        </pc:sldMkLst>
      </pc:sldChg>
      <pc:sldChg chg="addSp modSp add mod">
        <pc:chgData name="Ellen Egeland Flø" userId="bb6505ce92b5abf7" providerId="LiveId" clId="{BF6D0BF0-A6A5-4BE7-9FA4-156B33A3B264}" dt="2022-08-15T18:39:46.386" v="81" actId="1076"/>
        <pc:sldMkLst>
          <pc:docMk/>
          <pc:sldMk cId="3334420565" sldId="595"/>
        </pc:sldMkLst>
        <pc:spChg chg="mod">
          <ac:chgData name="Ellen Egeland Flø" userId="bb6505ce92b5abf7" providerId="LiveId" clId="{BF6D0BF0-A6A5-4BE7-9FA4-156B33A3B264}" dt="2022-08-15T18:38:17.356" v="4" actId="207"/>
          <ac:spMkLst>
            <pc:docMk/>
            <pc:sldMk cId="3334420565" sldId="595"/>
            <ac:spMk id="3" creationId="{A4750943-667A-29DB-7040-73616BCEEC7C}"/>
          </ac:spMkLst>
        </pc:spChg>
        <pc:spChg chg="add mod">
          <ac:chgData name="Ellen Egeland Flø" userId="bb6505ce92b5abf7" providerId="LiveId" clId="{BF6D0BF0-A6A5-4BE7-9FA4-156B33A3B264}" dt="2022-08-15T18:38:39.521" v="8" actId="1076"/>
          <ac:spMkLst>
            <pc:docMk/>
            <pc:sldMk cId="3334420565" sldId="595"/>
            <ac:spMk id="5" creationId="{0A9F469A-C162-CDD0-E72E-10FAF03D1DB6}"/>
          </ac:spMkLst>
        </pc:spChg>
        <pc:spChg chg="add mod">
          <ac:chgData name="Ellen Egeland Flø" userId="bb6505ce92b5abf7" providerId="LiveId" clId="{BF6D0BF0-A6A5-4BE7-9FA4-156B33A3B264}" dt="2022-08-15T18:39:46.386" v="81" actId="1076"/>
          <ac:spMkLst>
            <pc:docMk/>
            <pc:sldMk cId="3334420565" sldId="595"/>
            <ac:spMk id="6" creationId="{22763B1A-6545-7550-6A3F-3B9826BEEE26}"/>
          </ac:spMkLst>
        </pc:spChg>
        <pc:picChg chg="add mod">
          <ac:chgData name="Ellen Egeland Flø" userId="bb6505ce92b5abf7" providerId="LiveId" clId="{BF6D0BF0-A6A5-4BE7-9FA4-156B33A3B264}" dt="2022-08-15T18:38:30.672" v="6" actId="1076"/>
          <ac:picMkLst>
            <pc:docMk/>
            <pc:sldMk cId="3334420565" sldId="595"/>
            <ac:picMk id="1025" creationId="{BC7256ED-5EB3-8BE5-FCBB-4FD243D2BD3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81E1-B3BA-4294-B87E-A08EC23C7D7E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EFF0-8B7E-4586-AF9E-CA15166EA9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80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81E1-B3BA-4294-B87E-A08EC23C7D7E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EFF0-8B7E-4586-AF9E-CA15166EA9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4069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81E1-B3BA-4294-B87E-A08EC23C7D7E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EFF0-8B7E-4586-AF9E-CA15166EA9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5414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81E1-B3BA-4294-B87E-A08EC23C7D7E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EFF0-8B7E-4586-AF9E-CA15166EA9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272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81E1-B3BA-4294-B87E-A08EC23C7D7E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EFF0-8B7E-4586-AF9E-CA15166EA9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101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81E1-B3BA-4294-B87E-A08EC23C7D7E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EFF0-8B7E-4586-AF9E-CA15166EA9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8102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81E1-B3BA-4294-B87E-A08EC23C7D7E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EFF0-8B7E-4586-AF9E-CA15166EA9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0028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81E1-B3BA-4294-B87E-A08EC23C7D7E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EFF0-8B7E-4586-AF9E-CA15166EA9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9547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81E1-B3BA-4294-B87E-A08EC23C7D7E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EFF0-8B7E-4586-AF9E-CA15166EA9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568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81E1-B3BA-4294-B87E-A08EC23C7D7E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EFF0-8B7E-4586-AF9E-CA15166EA9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376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281E1-B3BA-4294-B87E-A08EC23C7D7E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6EFF0-8B7E-4586-AF9E-CA15166EA9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5742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281E1-B3BA-4294-B87E-A08EC23C7D7E}" type="datetimeFigureOut">
              <a:rPr lang="nb-NO" smtClean="0"/>
              <a:t>15.08.2022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6EFF0-8B7E-4586-AF9E-CA15166EA9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88447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DEE3E56-255F-D172-F14B-D305F1A2C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325524"/>
            <a:ext cx="5915025" cy="600751"/>
          </a:xfrm>
        </p:spPr>
        <p:txBody>
          <a:bodyPr/>
          <a:lstStyle/>
          <a:p>
            <a:r>
              <a:rPr lang="nb-NO" dirty="0"/>
              <a:t>Lærerveiledning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08B1B1C8-2EEE-2BDF-8589-EDC6A61157F4}"/>
              </a:ext>
            </a:extLst>
          </p:cNvPr>
          <p:cNvSpPr txBox="1"/>
          <p:nvPr/>
        </p:nvSpPr>
        <p:spPr>
          <a:xfrm>
            <a:off x="471487" y="1103753"/>
            <a:ext cx="5409211" cy="4306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Kompetansemål</a:t>
            </a:r>
          </a:p>
          <a:p>
            <a:endParaRPr lang="nb-NO" sz="1100" dirty="0"/>
          </a:p>
          <a:p>
            <a:r>
              <a:rPr lang="nb-NO" sz="1100" b="1" dirty="0"/>
              <a:t>Fysikk 1:</a:t>
            </a:r>
          </a:p>
          <a:p>
            <a:pPr marL="171450" lvl="0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sz="1100" dirty="0">
                <a:solidFill>
                  <a:srgbClr val="303030"/>
                </a:solidFill>
                <a:effectLst/>
                <a:ea typeface="Times New Roman" panose="02020603050405020304" pitchFamily="18" charset="0"/>
              </a:rPr>
              <a:t>planlegge og gjennomføre forsøk, analysere data og trekke konklusjoner</a:t>
            </a:r>
            <a:endParaRPr lang="nb-NO" sz="1100" dirty="0">
              <a:effectLst/>
              <a:ea typeface="Times New Roman" panose="02020603050405020304" pitchFamily="18" charset="0"/>
            </a:endParaRPr>
          </a:p>
          <a:p>
            <a:pPr marL="171450" lvl="0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sz="1100" dirty="0">
                <a:solidFill>
                  <a:srgbClr val="303030"/>
                </a:solidFill>
                <a:effectLst/>
                <a:ea typeface="Times New Roman" panose="02020603050405020304" pitchFamily="18" charset="0"/>
              </a:rPr>
              <a:t>vurdere, bruke</a:t>
            </a:r>
            <a:r>
              <a:rPr lang="nb-NO" sz="1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nb-NO" sz="1100" dirty="0">
                <a:solidFill>
                  <a:srgbClr val="303030"/>
                </a:solidFill>
                <a:effectLst/>
                <a:ea typeface="Times New Roman" panose="02020603050405020304" pitchFamily="18" charset="0"/>
              </a:rPr>
              <a:t>og lage modeller til å beskrive</a:t>
            </a:r>
            <a:r>
              <a:rPr lang="nb-NO" sz="11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nb-NO" sz="1100" dirty="0">
                <a:solidFill>
                  <a:srgbClr val="303030"/>
                </a:solidFill>
                <a:effectLst/>
                <a:ea typeface="Times New Roman" panose="02020603050405020304" pitchFamily="18" charset="0"/>
              </a:rPr>
              <a:t>og forutsi fysiske fenomener</a:t>
            </a:r>
          </a:p>
          <a:p>
            <a:pPr marL="171450" lvl="0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sz="1100" dirty="0">
                <a:solidFill>
                  <a:srgbClr val="303030"/>
                </a:solidFill>
                <a:effectLst/>
                <a:ea typeface="Times New Roman" panose="02020603050405020304" pitchFamily="18" charset="0"/>
              </a:rPr>
              <a:t>forstå sammenhenger mellom krefter, bevegelse og energi, og bruke dem til å gjøre beregninger</a:t>
            </a:r>
            <a:endParaRPr lang="nb-NO" sz="1100" dirty="0">
              <a:effectLst/>
              <a:ea typeface="Times New Roman" panose="02020603050405020304" pitchFamily="18" charset="0"/>
            </a:endParaRPr>
          </a:p>
          <a:p>
            <a:pPr marL="171450" lvl="0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sz="1100" dirty="0">
                <a:solidFill>
                  <a:srgbClr val="303030"/>
                </a:solidFill>
                <a:effectLst/>
                <a:ea typeface="Times New Roman" panose="02020603050405020304" pitchFamily="18" charset="0"/>
              </a:rPr>
              <a:t>bruke numeriske metoder og programmering til å modellere og utforske bevegelse i situasjoner der akselerasjonen ikke er konstant</a:t>
            </a:r>
          </a:p>
          <a:p>
            <a:pPr marL="171450" indent="-171450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nb-NO" sz="1100" dirty="0">
                <a:solidFill>
                  <a:srgbClr val="303030"/>
                </a:solidFill>
                <a:effectLst/>
                <a:ea typeface="Times New Roman" panose="02020603050405020304" pitchFamily="18" charset="0"/>
              </a:rPr>
              <a:t>utforske hvordan energi kan gå fra en form til en annen, og vurdere energikvalitet og virkningsgrad i slike overganger</a:t>
            </a:r>
          </a:p>
          <a:p>
            <a:endParaRPr lang="nb-NO" sz="1100" b="1" dirty="0"/>
          </a:p>
          <a:p>
            <a:r>
              <a:rPr lang="nb-NO" sz="1100" b="1" dirty="0"/>
              <a:t>Matematikk R1: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30303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planlegge og gjennomføre et selvstendig arbeid med reelle datasett knyttet til naturvitenskapelige temaer og forhold, og analysere og presentere</a:t>
            </a:r>
            <a:r>
              <a:rPr lang="nb-NO" sz="11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nb-NO" sz="1100" dirty="0">
                <a:solidFill>
                  <a:srgbClr val="30303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funn</a:t>
            </a:r>
            <a:endParaRPr lang="nb-NO" sz="1100" dirty="0"/>
          </a:p>
          <a:p>
            <a:endParaRPr lang="nb-NO" sz="1100" dirty="0"/>
          </a:p>
          <a:p>
            <a:r>
              <a:rPr lang="nb-NO" sz="1100" b="1" dirty="0"/>
              <a:t>Matematikk S1: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1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uttrykke egne resonnementer ved hjelp av matematiske begreper og symbolspråk</a:t>
            </a:r>
            <a:endParaRPr lang="nb-NO" sz="1100" dirty="0"/>
          </a:p>
          <a:p>
            <a:pPr>
              <a:buSzPts val="1000"/>
              <a:tabLst>
                <a:tab pos="457200" algn="l"/>
              </a:tabLst>
            </a:pPr>
            <a:endParaRPr lang="nb-NO" sz="11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nb-NO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Materialer: 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Micro:bit med batteripakke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Trillebil (lekebil)</a:t>
            </a:r>
          </a:p>
          <a:p>
            <a:pPr marL="171450" lvl="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nb-NO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Papp, limpistol, saks, tape, avispapir, aluminiumsfolie (byggematerialer) ++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A4750943-667A-29DB-7040-73616BCEEC7C}"/>
              </a:ext>
            </a:extLst>
          </p:cNvPr>
          <p:cNvSpPr txBox="1"/>
          <p:nvPr/>
        </p:nvSpPr>
        <p:spPr>
          <a:xfrm>
            <a:off x="471487" y="5672380"/>
            <a:ext cx="39055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b="1" dirty="0"/>
              <a:t>Løsningsforslag programmering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A9F469A-C162-CDD0-E72E-10FAF03D1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" y="5977377"/>
            <a:ext cx="2892138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 Light" panose="020F0302020204030204" pitchFamily="34" charset="0"/>
                <a:ea typeface="Calibri Light" panose="020F0302020204030204" pitchFamily="34" charset="0"/>
                <a:cs typeface="Times New Roman" panose="02020603050405020304" pitchFamily="18" charset="0"/>
              </a:rPr>
              <a:t>Modellering av fart – ikke-konstant akselerasjon</a:t>
            </a:r>
            <a:endParaRPr kumimoji="0" lang="nb-NO" altLang="nb-NO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1025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BC7256ED-5EB3-8BE5-FCBB-4FD243D2BD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33" y="6282375"/>
            <a:ext cx="2171700" cy="2736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22763B1A-6545-7550-6A3F-3B9826BEEE26}"/>
              </a:ext>
            </a:extLst>
          </p:cNvPr>
          <p:cNvSpPr txBox="1"/>
          <p:nvPr/>
        </p:nvSpPr>
        <p:spPr>
          <a:xfrm>
            <a:off x="471487" y="9065391"/>
            <a:ext cx="33360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>
                <a:latin typeface="Calibri (Brødtekst)"/>
              </a:rPr>
              <a:t>Der a[i] er elementene i lista med de målte akselerasjonsverdiene.</a:t>
            </a:r>
          </a:p>
        </p:txBody>
      </p:sp>
    </p:spTree>
    <p:extLst>
      <p:ext uri="{BB962C8B-B14F-4D97-AF65-F5344CB8AC3E}">
        <p14:creationId xmlns:p14="http://schemas.microsoft.com/office/powerpoint/2010/main" val="3334420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167</Words>
  <Application>Microsoft Office PowerPoint</Application>
  <PresentationFormat>A4 (210 x 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(Brødtekst)</vt:lpstr>
      <vt:lpstr>Calibri Light</vt:lpstr>
      <vt:lpstr>Office-tema</vt:lpstr>
      <vt:lpstr>Lærerveiledning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Ellen Egeland Flø</dc:creator>
  <cp:lastModifiedBy>Ellen Egeland Flø</cp:lastModifiedBy>
  <cp:revision>1</cp:revision>
  <dcterms:created xsi:type="dcterms:W3CDTF">2022-06-12T14:24:44Z</dcterms:created>
  <dcterms:modified xsi:type="dcterms:W3CDTF">2022-08-15T18:39:47Z</dcterms:modified>
</cp:coreProperties>
</file>