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61"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6" userDrawn="1">
          <p15:clr>
            <a:srgbClr val="A4A3A4"/>
          </p15:clr>
        </p15:guide>
        <p15:guide id="2" orient="horz"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AFBFC5-4502-4689-AD91-444F243457B7}" v="15" dt="2022-06-26T07:58:59.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1" d="100"/>
          <a:sy n="101" d="100"/>
        </p:scale>
        <p:origin x="1028" y="-120"/>
      </p:cViewPr>
      <p:guideLst>
        <p:guide pos="96"/>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Egeland Flø" userId="bb6505ce92b5abf7" providerId="LiveId" clId="{E1AFBFC5-4502-4689-AD91-444F243457B7}"/>
    <pc:docChg chg="undo custSel addSld delSld modSld">
      <pc:chgData name="Ellen Egeland Flø" userId="bb6505ce92b5abf7" providerId="LiveId" clId="{E1AFBFC5-4502-4689-AD91-444F243457B7}" dt="2022-06-26T08:00:59.182" v="2373" actId="20577"/>
      <pc:docMkLst>
        <pc:docMk/>
      </pc:docMkLst>
      <pc:sldChg chg="addSp delSp modSp mod">
        <pc:chgData name="Ellen Egeland Flø" userId="bb6505ce92b5abf7" providerId="LiveId" clId="{E1AFBFC5-4502-4689-AD91-444F243457B7}" dt="2022-06-26T08:00:00.189" v="2334" actId="14100"/>
        <pc:sldMkLst>
          <pc:docMk/>
          <pc:sldMk cId="3727582425" sldId="256"/>
        </pc:sldMkLst>
        <pc:spChg chg="add mod">
          <ac:chgData name="Ellen Egeland Flø" userId="bb6505ce92b5abf7" providerId="LiveId" clId="{E1AFBFC5-4502-4689-AD91-444F243457B7}" dt="2022-06-11T13:16:28.771" v="260" actId="14100"/>
          <ac:spMkLst>
            <pc:docMk/>
            <pc:sldMk cId="3727582425" sldId="256"/>
            <ac:spMk id="2" creationId="{024B63A0-AB9A-8DB3-9989-E2390B021C91}"/>
          </ac:spMkLst>
        </pc:spChg>
        <pc:spChg chg="add mod">
          <ac:chgData name="Ellen Egeland Flø" userId="bb6505ce92b5abf7" providerId="LiveId" clId="{E1AFBFC5-4502-4689-AD91-444F243457B7}" dt="2022-06-26T08:00:00.189" v="2334" actId="14100"/>
          <ac:spMkLst>
            <pc:docMk/>
            <pc:sldMk cId="3727582425" sldId="256"/>
            <ac:spMk id="3" creationId="{9E2126B7-D2F4-0083-F42E-A82AD5F0110C}"/>
          </ac:spMkLst>
        </pc:spChg>
        <pc:spChg chg="mod">
          <ac:chgData name="Ellen Egeland Flø" userId="bb6505ce92b5abf7" providerId="LiveId" clId="{E1AFBFC5-4502-4689-AD91-444F243457B7}" dt="2022-06-11T13:18:37.400" v="272" actId="20577"/>
          <ac:spMkLst>
            <pc:docMk/>
            <pc:sldMk cId="3727582425" sldId="256"/>
            <ac:spMk id="4" creationId="{05761A45-AE95-4FE3-8B89-546FF3E57A12}"/>
          </ac:spMkLst>
        </pc:spChg>
        <pc:spChg chg="mod">
          <ac:chgData name="Ellen Egeland Flø" userId="bb6505ce92b5abf7" providerId="LiveId" clId="{E1AFBFC5-4502-4689-AD91-444F243457B7}" dt="2022-06-26T07:55:42.216" v="2295" actId="1036"/>
          <ac:spMkLst>
            <pc:docMk/>
            <pc:sldMk cId="3727582425" sldId="256"/>
            <ac:spMk id="5" creationId="{ABDD040C-4540-4AD0-9E2B-516381F6E10A}"/>
          </ac:spMkLst>
        </pc:spChg>
        <pc:spChg chg="del">
          <ac:chgData name="Ellen Egeland Flø" userId="bb6505ce92b5abf7" providerId="LiveId" clId="{E1AFBFC5-4502-4689-AD91-444F243457B7}" dt="2022-06-11T13:04:43.559" v="55" actId="478"/>
          <ac:spMkLst>
            <pc:docMk/>
            <pc:sldMk cId="3727582425" sldId="256"/>
            <ac:spMk id="6" creationId="{790A3EAF-7778-406B-9E22-D64AB3492CD4}"/>
          </ac:spMkLst>
        </pc:spChg>
        <pc:spChg chg="mod">
          <ac:chgData name="Ellen Egeland Flø" userId="bb6505ce92b5abf7" providerId="LiveId" clId="{E1AFBFC5-4502-4689-AD91-444F243457B7}" dt="2022-06-26T07:56:00.075" v="2296" actId="20577"/>
          <ac:spMkLst>
            <pc:docMk/>
            <pc:sldMk cId="3727582425" sldId="256"/>
            <ac:spMk id="8" creationId="{E525F608-34E5-4394-9204-A7BC5F6C40BC}"/>
          </ac:spMkLst>
        </pc:spChg>
        <pc:spChg chg="mod">
          <ac:chgData name="Ellen Egeland Flø" userId="bb6505ce92b5abf7" providerId="LiveId" clId="{E1AFBFC5-4502-4689-AD91-444F243457B7}" dt="2022-06-26T07:57:13.229" v="2300" actId="20577"/>
          <ac:spMkLst>
            <pc:docMk/>
            <pc:sldMk cId="3727582425" sldId="256"/>
            <ac:spMk id="11" creationId="{ACCBEE17-3D28-4758-81CA-B53B4E6B5F4A}"/>
          </ac:spMkLst>
        </pc:spChg>
        <pc:spChg chg="mod">
          <ac:chgData name="Ellen Egeland Flø" userId="bb6505ce92b5abf7" providerId="LiveId" clId="{E1AFBFC5-4502-4689-AD91-444F243457B7}" dt="2022-06-11T13:15:14.068" v="230"/>
          <ac:spMkLst>
            <pc:docMk/>
            <pc:sldMk cId="3727582425" sldId="256"/>
            <ac:spMk id="15" creationId="{E1DEDA6E-8F39-4171-96F3-81C34E242C5F}"/>
          </ac:spMkLst>
        </pc:spChg>
        <pc:spChg chg="del mod">
          <ac:chgData name="Ellen Egeland Flø" userId="bb6505ce92b5abf7" providerId="LiveId" clId="{E1AFBFC5-4502-4689-AD91-444F243457B7}" dt="2022-06-11T13:08:29.756" v="128" actId="478"/>
          <ac:spMkLst>
            <pc:docMk/>
            <pc:sldMk cId="3727582425" sldId="256"/>
            <ac:spMk id="16" creationId="{0C1A585B-0640-4976-BE07-7A3165561098}"/>
          </ac:spMkLst>
        </pc:spChg>
        <pc:spChg chg="del mod">
          <ac:chgData name="Ellen Egeland Flø" userId="bb6505ce92b5abf7" providerId="LiveId" clId="{E1AFBFC5-4502-4689-AD91-444F243457B7}" dt="2022-06-11T13:11:20.997" v="153" actId="478"/>
          <ac:spMkLst>
            <pc:docMk/>
            <pc:sldMk cId="3727582425" sldId="256"/>
            <ac:spMk id="17" creationId="{014FD350-64C0-46D2-9BC7-73F4DFE2A1DD}"/>
          </ac:spMkLst>
        </pc:spChg>
        <pc:picChg chg="del mod">
          <ac:chgData name="Ellen Egeland Flø" userId="bb6505ce92b5abf7" providerId="LiveId" clId="{E1AFBFC5-4502-4689-AD91-444F243457B7}" dt="2022-06-11T13:06:16.654" v="108" actId="478"/>
          <ac:picMkLst>
            <pc:docMk/>
            <pc:sldMk cId="3727582425" sldId="256"/>
            <ac:picMk id="7" creationId="{3A93915C-473D-4087-821E-D8DC4ABA6650}"/>
          </ac:picMkLst>
        </pc:picChg>
        <pc:picChg chg="mod">
          <ac:chgData name="Ellen Egeland Flø" userId="bb6505ce92b5abf7" providerId="LiveId" clId="{E1AFBFC5-4502-4689-AD91-444F243457B7}" dt="2022-06-11T13:06:35.598" v="116" actId="1036"/>
          <ac:picMkLst>
            <pc:docMk/>
            <pc:sldMk cId="3727582425" sldId="256"/>
            <ac:picMk id="14" creationId="{5660E555-859B-4645-AC5C-0B55312BFD9E}"/>
          </ac:picMkLst>
        </pc:picChg>
        <pc:picChg chg="del mod">
          <ac:chgData name="Ellen Egeland Flø" userId="bb6505ce92b5abf7" providerId="LiveId" clId="{E1AFBFC5-4502-4689-AD91-444F243457B7}" dt="2022-06-11T13:11:02.687" v="150" actId="478"/>
          <ac:picMkLst>
            <pc:docMk/>
            <pc:sldMk cId="3727582425" sldId="256"/>
            <ac:picMk id="18" creationId="{AD5C7886-5E2E-4871-B023-D6F5A92FDC52}"/>
          </ac:picMkLst>
        </pc:picChg>
        <pc:picChg chg="add mod ord">
          <ac:chgData name="Ellen Egeland Flø" userId="bb6505ce92b5abf7" providerId="LiveId" clId="{E1AFBFC5-4502-4689-AD91-444F243457B7}" dt="2022-06-11T13:16:12.460" v="259" actId="14100"/>
          <ac:picMkLst>
            <pc:docMk/>
            <pc:sldMk cId="3727582425" sldId="256"/>
            <ac:picMk id="19" creationId="{A56B4B8A-03DA-FBDE-67C4-54DDEFBE1F44}"/>
          </ac:picMkLst>
        </pc:picChg>
        <pc:picChg chg="del mod">
          <ac:chgData name="Ellen Egeland Flø" userId="bb6505ce92b5abf7" providerId="LiveId" clId="{E1AFBFC5-4502-4689-AD91-444F243457B7}" dt="2022-06-11T13:08:14.103" v="126" actId="478"/>
          <ac:picMkLst>
            <pc:docMk/>
            <pc:sldMk cId="3727582425" sldId="256"/>
            <ac:picMk id="1026" creationId="{7CD03DD3-0172-426E-AA35-CFD6E97BFFB2}"/>
          </ac:picMkLst>
        </pc:picChg>
      </pc:sldChg>
      <pc:sldChg chg="delSp modSp del mod">
        <pc:chgData name="Ellen Egeland Flø" userId="bb6505ce92b5abf7" providerId="LiveId" clId="{E1AFBFC5-4502-4689-AD91-444F243457B7}" dt="2022-06-11T14:07:57.175" v="1790" actId="47"/>
        <pc:sldMkLst>
          <pc:docMk/>
          <pc:sldMk cId="2293302507" sldId="257"/>
        </pc:sldMkLst>
        <pc:spChg chg="del mod">
          <ac:chgData name="Ellen Egeland Flø" userId="bb6505ce92b5abf7" providerId="LiveId" clId="{E1AFBFC5-4502-4689-AD91-444F243457B7}" dt="2022-06-11T14:04:14.633" v="1340" actId="478"/>
          <ac:spMkLst>
            <pc:docMk/>
            <pc:sldMk cId="2293302507" sldId="257"/>
            <ac:spMk id="4" creationId="{E316552A-7BC7-4933-94BE-F5B3FF02913F}"/>
          </ac:spMkLst>
        </pc:spChg>
        <pc:spChg chg="mod">
          <ac:chgData name="Ellen Egeland Flø" userId="bb6505ce92b5abf7" providerId="LiveId" clId="{E1AFBFC5-4502-4689-AD91-444F243457B7}" dt="2022-06-11T13:02:20.773" v="4" actId="1076"/>
          <ac:spMkLst>
            <pc:docMk/>
            <pc:sldMk cId="2293302507" sldId="257"/>
            <ac:spMk id="6" creationId="{8396BB33-FCAA-44D1-BFFF-F7E85B7D5800}"/>
          </ac:spMkLst>
        </pc:spChg>
        <pc:spChg chg="mod">
          <ac:chgData name="Ellen Egeland Flø" userId="bb6505ce92b5abf7" providerId="LiveId" clId="{E1AFBFC5-4502-4689-AD91-444F243457B7}" dt="2022-06-11T13:02:20.773" v="4" actId="1076"/>
          <ac:spMkLst>
            <pc:docMk/>
            <pc:sldMk cId="2293302507" sldId="257"/>
            <ac:spMk id="7" creationId="{A511B908-CA7A-447A-B1F2-139977D3775A}"/>
          </ac:spMkLst>
        </pc:spChg>
        <pc:spChg chg="mod">
          <ac:chgData name="Ellen Egeland Flø" userId="bb6505ce92b5abf7" providerId="LiveId" clId="{E1AFBFC5-4502-4689-AD91-444F243457B7}" dt="2022-06-11T14:04:01.827" v="1339" actId="1076"/>
          <ac:spMkLst>
            <pc:docMk/>
            <pc:sldMk cId="2293302507" sldId="257"/>
            <ac:spMk id="9" creationId="{574133E6-BDEB-4E9B-9EB9-D75F2A8BB80E}"/>
          </ac:spMkLst>
        </pc:spChg>
        <pc:spChg chg="del">
          <ac:chgData name="Ellen Egeland Flø" userId="bb6505ce92b5abf7" providerId="LiveId" clId="{E1AFBFC5-4502-4689-AD91-444F243457B7}" dt="2022-06-11T14:03:52.153" v="1336" actId="478"/>
          <ac:spMkLst>
            <pc:docMk/>
            <pc:sldMk cId="2293302507" sldId="257"/>
            <ac:spMk id="10" creationId="{B43F9141-09C4-4D3D-B0DB-860D935A5165}"/>
          </ac:spMkLst>
        </pc:spChg>
        <pc:spChg chg="del mod">
          <ac:chgData name="Ellen Egeland Flø" userId="bb6505ce92b5abf7" providerId="LiveId" clId="{E1AFBFC5-4502-4689-AD91-444F243457B7}" dt="2022-06-11T13:21:02.708" v="290" actId="21"/>
          <ac:spMkLst>
            <pc:docMk/>
            <pc:sldMk cId="2293302507" sldId="257"/>
            <ac:spMk id="11" creationId="{102F7E18-2C59-4EE9-B18F-D7324E0A905F}"/>
          </ac:spMkLst>
        </pc:spChg>
        <pc:picChg chg="mod">
          <ac:chgData name="Ellen Egeland Flø" userId="bb6505ce92b5abf7" providerId="LiveId" clId="{E1AFBFC5-4502-4689-AD91-444F243457B7}" dt="2022-06-11T13:02:20.773" v="4" actId="1076"/>
          <ac:picMkLst>
            <pc:docMk/>
            <pc:sldMk cId="2293302507" sldId="257"/>
            <ac:picMk id="3" creationId="{01CB30BF-4226-4DF7-8029-404ACD681E8F}"/>
          </ac:picMkLst>
        </pc:picChg>
        <pc:picChg chg="del mod">
          <ac:chgData name="Ellen Egeland Flø" userId="bb6505ce92b5abf7" providerId="LiveId" clId="{E1AFBFC5-4502-4689-AD91-444F243457B7}" dt="2022-06-11T14:03:55.834" v="1338" actId="478"/>
          <ac:picMkLst>
            <pc:docMk/>
            <pc:sldMk cId="2293302507" sldId="257"/>
            <ac:picMk id="8" creationId="{6B950246-B3E9-4748-A9A1-18007AD57F4E}"/>
          </ac:picMkLst>
        </pc:picChg>
        <pc:picChg chg="del mod">
          <ac:chgData name="Ellen Egeland Flø" userId="bb6505ce92b5abf7" providerId="LiveId" clId="{E1AFBFC5-4502-4689-AD91-444F243457B7}" dt="2022-06-11T14:03:53.908" v="1337" actId="478"/>
          <ac:picMkLst>
            <pc:docMk/>
            <pc:sldMk cId="2293302507" sldId="257"/>
            <ac:picMk id="12" creationId="{DE7B7448-3295-40DE-B476-BB3B0367E3A9}"/>
          </ac:picMkLst>
        </pc:picChg>
      </pc:sldChg>
      <pc:sldChg chg="modSp del mod">
        <pc:chgData name="Ellen Egeland Flø" userId="bb6505ce92b5abf7" providerId="LiveId" clId="{E1AFBFC5-4502-4689-AD91-444F243457B7}" dt="2022-06-11T13:21:33.381" v="293" actId="47"/>
        <pc:sldMkLst>
          <pc:docMk/>
          <pc:sldMk cId="2512779556" sldId="258"/>
        </pc:sldMkLst>
        <pc:spChg chg="mod">
          <ac:chgData name="Ellen Egeland Flø" userId="bb6505ce92b5abf7" providerId="LiveId" clId="{E1AFBFC5-4502-4689-AD91-444F243457B7}" dt="2022-06-11T13:03:08.662" v="30" actId="1036"/>
          <ac:spMkLst>
            <pc:docMk/>
            <pc:sldMk cId="2512779556" sldId="258"/>
            <ac:spMk id="4" creationId="{492B8CEE-82FD-4A12-9C45-04F64B69B10A}"/>
          </ac:spMkLst>
        </pc:spChg>
        <pc:spChg chg="mod">
          <ac:chgData name="Ellen Egeland Flø" userId="bb6505ce92b5abf7" providerId="LiveId" clId="{E1AFBFC5-4502-4689-AD91-444F243457B7}" dt="2022-06-11T13:03:08.662" v="30" actId="1036"/>
          <ac:spMkLst>
            <pc:docMk/>
            <pc:sldMk cId="2512779556" sldId="258"/>
            <ac:spMk id="5" creationId="{22F0DCF0-2AA9-494D-A3ED-EE7DA04D0FD1}"/>
          </ac:spMkLst>
        </pc:spChg>
        <pc:spChg chg="mod">
          <ac:chgData name="Ellen Egeland Flø" userId="bb6505ce92b5abf7" providerId="LiveId" clId="{E1AFBFC5-4502-4689-AD91-444F243457B7}" dt="2022-06-11T13:03:08.662" v="30" actId="1036"/>
          <ac:spMkLst>
            <pc:docMk/>
            <pc:sldMk cId="2512779556" sldId="258"/>
            <ac:spMk id="36" creationId="{C0F03821-9648-454D-93E3-055A40E2E511}"/>
          </ac:spMkLst>
        </pc:spChg>
        <pc:spChg chg="mod">
          <ac:chgData name="Ellen Egeland Flø" userId="bb6505ce92b5abf7" providerId="LiveId" clId="{E1AFBFC5-4502-4689-AD91-444F243457B7}" dt="2022-06-11T13:03:08.662" v="30" actId="1036"/>
          <ac:spMkLst>
            <pc:docMk/>
            <pc:sldMk cId="2512779556" sldId="258"/>
            <ac:spMk id="38" creationId="{63F2B144-4C9B-491C-8986-24824D84B922}"/>
          </ac:spMkLst>
        </pc:spChg>
        <pc:picChg chg="mod">
          <ac:chgData name="Ellen Egeland Flø" userId="bb6505ce92b5abf7" providerId="LiveId" clId="{E1AFBFC5-4502-4689-AD91-444F243457B7}" dt="2022-06-11T13:03:08.662" v="30" actId="1036"/>
          <ac:picMkLst>
            <pc:docMk/>
            <pc:sldMk cId="2512779556" sldId="258"/>
            <ac:picMk id="2" creationId="{56F6C4BB-F6E5-47FA-B27A-79236046B999}"/>
          </ac:picMkLst>
        </pc:picChg>
        <pc:picChg chg="mod">
          <ac:chgData name="Ellen Egeland Flø" userId="bb6505ce92b5abf7" providerId="LiveId" clId="{E1AFBFC5-4502-4689-AD91-444F243457B7}" dt="2022-06-11T13:03:08.662" v="30" actId="1036"/>
          <ac:picMkLst>
            <pc:docMk/>
            <pc:sldMk cId="2512779556" sldId="258"/>
            <ac:picMk id="7" creationId="{2CFA5D2E-8457-454A-B07C-B32E22F244B1}"/>
          </ac:picMkLst>
        </pc:picChg>
      </pc:sldChg>
      <pc:sldChg chg="modSp add del mod">
        <pc:chgData name="Ellen Egeland Flø" userId="bb6505ce92b5abf7" providerId="LiveId" clId="{E1AFBFC5-4502-4689-AD91-444F243457B7}" dt="2022-06-12T08:23:07.814" v="1797" actId="47"/>
        <pc:sldMkLst>
          <pc:docMk/>
          <pc:sldMk cId="3477402746" sldId="259"/>
        </pc:sldMkLst>
        <pc:spChg chg="mod">
          <ac:chgData name="Ellen Egeland Flø" userId="bb6505ce92b5abf7" providerId="LiveId" clId="{E1AFBFC5-4502-4689-AD91-444F243457B7}" dt="2022-06-11T13:22:10.183" v="326" actId="20577"/>
          <ac:spMkLst>
            <pc:docMk/>
            <pc:sldMk cId="3477402746" sldId="259"/>
            <ac:spMk id="4" creationId="{17E6B4BC-1496-49F3-BD76-8C2EC6BB017D}"/>
          </ac:spMkLst>
        </pc:spChg>
      </pc:sldChg>
      <pc:sldChg chg="modSp del mod">
        <pc:chgData name="Ellen Egeland Flø" userId="bb6505ce92b5abf7" providerId="LiveId" clId="{E1AFBFC5-4502-4689-AD91-444F243457B7}" dt="2022-06-11T13:21:36.588" v="294" actId="47"/>
        <pc:sldMkLst>
          <pc:docMk/>
          <pc:sldMk cId="1458358119" sldId="260"/>
        </pc:sldMkLst>
        <pc:grpChg chg="mod">
          <ac:chgData name="Ellen Egeland Flø" userId="bb6505ce92b5abf7" providerId="LiveId" clId="{E1AFBFC5-4502-4689-AD91-444F243457B7}" dt="2022-06-11T13:03:18.975" v="31" actId="1076"/>
          <ac:grpSpMkLst>
            <pc:docMk/>
            <pc:sldMk cId="1458358119" sldId="260"/>
            <ac:grpSpMk id="10" creationId="{BDAE11FA-B58C-45F9-9E55-C31EEE261A9D}"/>
          </ac:grpSpMkLst>
        </pc:grpChg>
      </pc:sldChg>
      <pc:sldChg chg="addSp delSp modSp add mod">
        <pc:chgData name="Ellen Egeland Flø" userId="bb6505ce92b5abf7" providerId="LiveId" clId="{E1AFBFC5-4502-4689-AD91-444F243457B7}" dt="2022-06-26T08:00:59.182" v="2373" actId="20577"/>
        <pc:sldMkLst>
          <pc:docMk/>
          <pc:sldMk cId="2932148775" sldId="261"/>
        </pc:sldMkLst>
        <pc:spChg chg="mod">
          <ac:chgData name="Ellen Egeland Flø" userId="bb6505ce92b5abf7" providerId="LiveId" clId="{E1AFBFC5-4502-4689-AD91-444F243457B7}" dt="2022-06-11T14:02:32.896" v="1328" actId="1076"/>
          <ac:spMkLst>
            <pc:docMk/>
            <pc:sldMk cId="2932148775" sldId="261"/>
            <ac:spMk id="4" creationId="{00000000-0000-0000-0000-000000000000}"/>
          </ac:spMkLst>
        </pc:spChg>
        <pc:spChg chg="mod">
          <ac:chgData name="Ellen Egeland Flø" userId="bb6505ce92b5abf7" providerId="LiveId" clId="{E1AFBFC5-4502-4689-AD91-444F243457B7}" dt="2022-06-11T14:02:25.860" v="1327" actId="1076"/>
          <ac:spMkLst>
            <pc:docMk/>
            <pc:sldMk cId="2932148775" sldId="261"/>
            <ac:spMk id="5" creationId="{00000000-0000-0000-0000-000000000000}"/>
          </ac:spMkLst>
        </pc:spChg>
        <pc:spChg chg="mod">
          <ac:chgData name="Ellen Egeland Flø" userId="bb6505ce92b5abf7" providerId="LiveId" clId="{E1AFBFC5-4502-4689-AD91-444F243457B7}" dt="2022-06-11T14:03:08.938" v="1332" actId="1076"/>
          <ac:spMkLst>
            <pc:docMk/>
            <pc:sldMk cId="2932148775" sldId="261"/>
            <ac:spMk id="6" creationId="{00000000-0000-0000-0000-000000000000}"/>
          </ac:spMkLst>
        </pc:spChg>
        <pc:spChg chg="mod">
          <ac:chgData name="Ellen Egeland Flø" userId="bb6505ce92b5abf7" providerId="LiveId" clId="{E1AFBFC5-4502-4689-AD91-444F243457B7}" dt="2022-06-12T08:24:42.620" v="1813" actId="1076"/>
          <ac:spMkLst>
            <pc:docMk/>
            <pc:sldMk cId="2932148775" sldId="261"/>
            <ac:spMk id="7" creationId="{00000000-0000-0000-0000-000000000000}"/>
          </ac:spMkLst>
        </pc:spChg>
        <pc:spChg chg="del mod">
          <ac:chgData name="Ellen Egeland Flø" userId="bb6505ce92b5abf7" providerId="LiveId" clId="{E1AFBFC5-4502-4689-AD91-444F243457B7}" dt="2022-06-11T13:30:13.983" v="443" actId="478"/>
          <ac:spMkLst>
            <pc:docMk/>
            <pc:sldMk cId="2932148775" sldId="261"/>
            <ac:spMk id="8" creationId="{00000000-0000-0000-0000-000000000000}"/>
          </ac:spMkLst>
        </pc:spChg>
        <pc:spChg chg="del mod">
          <ac:chgData name="Ellen Egeland Flø" userId="bb6505ce92b5abf7" providerId="LiveId" clId="{E1AFBFC5-4502-4689-AD91-444F243457B7}" dt="2022-06-11T13:30:39.778" v="448" actId="478"/>
          <ac:spMkLst>
            <pc:docMk/>
            <pc:sldMk cId="2932148775" sldId="261"/>
            <ac:spMk id="10" creationId="{00000000-0000-0000-0000-000000000000}"/>
          </ac:spMkLst>
        </pc:spChg>
        <pc:spChg chg="del mod">
          <ac:chgData name="Ellen Egeland Flø" userId="bb6505ce92b5abf7" providerId="LiveId" clId="{E1AFBFC5-4502-4689-AD91-444F243457B7}" dt="2022-06-11T13:30:58.647" v="451" actId="478"/>
          <ac:spMkLst>
            <pc:docMk/>
            <pc:sldMk cId="2932148775" sldId="261"/>
            <ac:spMk id="11" creationId="{00000000-0000-0000-0000-000000000000}"/>
          </ac:spMkLst>
        </pc:spChg>
        <pc:spChg chg="mod">
          <ac:chgData name="Ellen Egeland Flø" userId="bb6505ce92b5abf7" providerId="LiveId" clId="{E1AFBFC5-4502-4689-AD91-444F243457B7}" dt="2022-06-11T14:03:01.679" v="1331" actId="1076"/>
          <ac:spMkLst>
            <pc:docMk/>
            <pc:sldMk cId="2932148775" sldId="261"/>
            <ac:spMk id="16" creationId="{41EB9478-F383-4D0C-BD2B-831425EA379A}"/>
          </ac:spMkLst>
        </pc:spChg>
        <pc:spChg chg="add mod">
          <ac:chgData name="Ellen Egeland Flø" userId="bb6505ce92b5abf7" providerId="LiveId" clId="{E1AFBFC5-4502-4689-AD91-444F243457B7}" dt="2022-06-26T08:00:59.182" v="2373" actId="20577"/>
          <ac:spMkLst>
            <pc:docMk/>
            <pc:sldMk cId="2932148775" sldId="261"/>
            <ac:spMk id="24" creationId="{C241407E-C37E-6B9F-43D7-3896E9C35B63}"/>
          </ac:spMkLst>
        </pc:spChg>
        <pc:spChg chg="mod">
          <ac:chgData name="Ellen Egeland Flø" userId="bb6505ce92b5abf7" providerId="LiveId" clId="{E1AFBFC5-4502-4689-AD91-444F243457B7}" dt="2022-06-11T14:03:01.679" v="1331" actId="1076"/>
          <ac:spMkLst>
            <pc:docMk/>
            <pc:sldMk cId="2932148775" sldId="261"/>
            <ac:spMk id="32" creationId="{B46A754C-38CA-4C95-BA3E-7BB1B2772FF6}"/>
          </ac:spMkLst>
        </pc:spChg>
        <pc:spChg chg="del">
          <ac:chgData name="Ellen Egeland Flø" userId="bb6505ce92b5abf7" providerId="LiveId" clId="{E1AFBFC5-4502-4689-AD91-444F243457B7}" dt="2022-06-11T14:03:15.296" v="1333" actId="478"/>
          <ac:spMkLst>
            <pc:docMk/>
            <pc:sldMk cId="2932148775" sldId="261"/>
            <ac:spMk id="33" creationId="{AA7D0BFC-CD85-4B9F-8E16-675E3207945E}"/>
          </ac:spMkLst>
        </pc:spChg>
        <pc:picChg chg="del mod">
          <ac:chgData name="Ellen Egeland Flø" userId="bb6505ce92b5abf7" providerId="LiveId" clId="{E1AFBFC5-4502-4689-AD91-444F243457B7}" dt="2022-06-11T13:20:01.153" v="289" actId="478"/>
          <ac:picMkLst>
            <pc:docMk/>
            <pc:sldMk cId="2932148775" sldId="261"/>
            <ac:picMk id="9" creationId="{C570CCC8-410A-4ACE-8F49-BED59E27EA43}"/>
          </ac:picMkLst>
        </pc:picChg>
        <pc:picChg chg="del">
          <ac:chgData name="Ellen Egeland Flø" userId="bb6505ce92b5abf7" providerId="LiveId" clId="{E1AFBFC5-4502-4689-AD91-444F243457B7}" dt="2022-06-11T13:58:10.449" v="1209" actId="478"/>
          <ac:picMkLst>
            <pc:docMk/>
            <pc:sldMk cId="2932148775" sldId="261"/>
            <ac:picMk id="17" creationId="{9B368887-FFF8-423B-8FC6-6BAD97C5BBD9}"/>
          </ac:picMkLst>
        </pc:picChg>
        <pc:picChg chg="del">
          <ac:chgData name="Ellen Egeland Flø" userId="bb6505ce92b5abf7" providerId="LiveId" clId="{E1AFBFC5-4502-4689-AD91-444F243457B7}" dt="2022-06-11T13:58:10.449" v="1209" actId="478"/>
          <ac:picMkLst>
            <pc:docMk/>
            <pc:sldMk cId="2932148775" sldId="261"/>
            <ac:picMk id="21" creationId="{CBD94A6A-1945-4242-90E7-8DFEDC961A75}"/>
          </ac:picMkLst>
        </pc:picChg>
        <pc:picChg chg="del">
          <ac:chgData name="Ellen Egeland Flø" userId="bb6505ce92b5abf7" providerId="LiveId" clId="{E1AFBFC5-4502-4689-AD91-444F243457B7}" dt="2022-06-11T13:58:10.449" v="1209" actId="478"/>
          <ac:picMkLst>
            <pc:docMk/>
            <pc:sldMk cId="2932148775" sldId="261"/>
            <ac:picMk id="23" creationId="{652F496B-96A4-49E0-8A59-8469D1C7D45F}"/>
          </ac:picMkLst>
        </pc:picChg>
        <pc:picChg chg="del">
          <ac:chgData name="Ellen Egeland Flø" userId="bb6505ce92b5abf7" providerId="LiveId" clId="{E1AFBFC5-4502-4689-AD91-444F243457B7}" dt="2022-06-11T13:58:10.449" v="1209" actId="478"/>
          <ac:picMkLst>
            <pc:docMk/>
            <pc:sldMk cId="2932148775" sldId="261"/>
            <ac:picMk id="25" creationId="{CE6E55A9-BC41-4C5F-9EC0-600EFE2D69BC}"/>
          </ac:picMkLst>
        </pc:picChg>
        <pc:picChg chg="del">
          <ac:chgData name="Ellen Egeland Flø" userId="bb6505ce92b5abf7" providerId="LiveId" clId="{E1AFBFC5-4502-4689-AD91-444F243457B7}" dt="2022-06-11T13:58:10.449" v="1209" actId="478"/>
          <ac:picMkLst>
            <pc:docMk/>
            <pc:sldMk cId="2932148775" sldId="261"/>
            <ac:picMk id="26" creationId="{CD2415E6-4485-456D-AD31-56D1E140330B}"/>
          </ac:picMkLst>
        </pc:picChg>
        <pc:picChg chg="del">
          <ac:chgData name="Ellen Egeland Flø" userId="bb6505ce92b5abf7" providerId="LiveId" clId="{E1AFBFC5-4502-4689-AD91-444F243457B7}" dt="2022-06-11T13:58:10.449" v="1209" actId="478"/>
          <ac:picMkLst>
            <pc:docMk/>
            <pc:sldMk cId="2932148775" sldId="261"/>
            <ac:picMk id="27" creationId="{6F2631DB-B907-4289-B859-50D2D95A9BB0}"/>
          </ac:picMkLst>
        </pc:picChg>
        <pc:picChg chg="del">
          <ac:chgData name="Ellen Egeland Flø" userId="bb6505ce92b5abf7" providerId="LiveId" clId="{E1AFBFC5-4502-4689-AD91-444F243457B7}" dt="2022-06-11T13:58:10.449" v="1209" actId="478"/>
          <ac:picMkLst>
            <pc:docMk/>
            <pc:sldMk cId="2932148775" sldId="261"/>
            <ac:picMk id="28" creationId="{6560E239-ACD9-48ED-9DFB-4604F189974F}"/>
          </ac:picMkLst>
        </pc:picChg>
        <pc:picChg chg="del">
          <ac:chgData name="Ellen Egeland Flø" userId="bb6505ce92b5abf7" providerId="LiveId" clId="{E1AFBFC5-4502-4689-AD91-444F243457B7}" dt="2022-06-11T13:58:10.449" v="1209" actId="478"/>
          <ac:picMkLst>
            <pc:docMk/>
            <pc:sldMk cId="2932148775" sldId="261"/>
            <ac:picMk id="29" creationId="{3926118F-E035-4B95-A91A-F1585E0B1EB9}"/>
          </ac:picMkLst>
        </pc:picChg>
        <pc:picChg chg="del">
          <ac:chgData name="Ellen Egeland Flø" userId="bb6505ce92b5abf7" providerId="LiveId" clId="{E1AFBFC5-4502-4689-AD91-444F243457B7}" dt="2022-06-11T13:58:10.449" v="1209" actId="478"/>
          <ac:picMkLst>
            <pc:docMk/>
            <pc:sldMk cId="2932148775" sldId="261"/>
            <ac:picMk id="30" creationId="{7C50D0FC-26AB-4C6E-9C5F-32C7C6A9DAC3}"/>
          </ac:picMkLst>
        </pc:picChg>
        <pc:picChg chg="del">
          <ac:chgData name="Ellen Egeland Flø" userId="bb6505ce92b5abf7" providerId="LiveId" clId="{E1AFBFC5-4502-4689-AD91-444F243457B7}" dt="2022-06-11T13:58:10.449" v="1209" actId="478"/>
          <ac:picMkLst>
            <pc:docMk/>
            <pc:sldMk cId="2932148775" sldId="261"/>
            <ac:picMk id="31" creationId="{ACC4946A-136F-4530-9D05-E1AF31FCCDC6}"/>
          </ac:picMkLst>
        </pc:picChg>
        <pc:picChg chg="add mod">
          <ac:chgData name="Ellen Egeland Flø" userId="bb6505ce92b5abf7" providerId="LiveId" clId="{E1AFBFC5-4502-4689-AD91-444F243457B7}" dt="2022-06-11T14:02:22.104" v="1326" actId="1076"/>
          <ac:picMkLst>
            <pc:docMk/>
            <pc:sldMk cId="2932148775" sldId="261"/>
            <ac:picMk id="34" creationId="{49289ACD-95B9-4DB7-B827-833C62776093}"/>
          </ac:picMkLst>
        </pc:picChg>
        <pc:picChg chg="add mod">
          <ac:chgData name="Ellen Egeland Flø" userId="bb6505ce92b5abf7" providerId="LiveId" clId="{E1AFBFC5-4502-4689-AD91-444F243457B7}" dt="2022-06-11T14:03:01.679" v="1331" actId="1076"/>
          <ac:picMkLst>
            <pc:docMk/>
            <pc:sldMk cId="2932148775" sldId="261"/>
            <ac:picMk id="35" creationId="{AA9DF2E1-90D9-87E0-7749-F954440FAB46}"/>
          </ac:picMkLst>
        </pc:picChg>
        <pc:picChg chg="add mod">
          <ac:chgData name="Ellen Egeland Flø" userId="bb6505ce92b5abf7" providerId="LiveId" clId="{E1AFBFC5-4502-4689-AD91-444F243457B7}" dt="2022-06-11T14:03:01.679" v="1331" actId="1076"/>
          <ac:picMkLst>
            <pc:docMk/>
            <pc:sldMk cId="2932148775" sldId="261"/>
            <ac:picMk id="36" creationId="{94745717-5F96-81FF-B40B-30297A382E7B}"/>
          </ac:picMkLst>
        </pc:picChg>
        <pc:picChg chg="add mod">
          <ac:chgData name="Ellen Egeland Flø" userId="bb6505ce92b5abf7" providerId="LiveId" clId="{E1AFBFC5-4502-4689-AD91-444F243457B7}" dt="2022-06-11T14:03:01.679" v="1331" actId="1076"/>
          <ac:picMkLst>
            <pc:docMk/>
            <pc:sldMk cId="2932148775" sldId="261"/>
            <ac:picMk id="37" creationId="{234C50CA-2A2C-CF21-FD4E-6D33556EBA39}"/>
          </ac:picMkLst>
        </pc:picChg>
      </pc:sldChg>
      <pc:sldChg chg="addSp delSp modSp new del mod">
        <pc:chgData name="Ellen Egeland Flø" userId="bb6505ce92b5abf7" providerId="LiveId" clId="{E1AFBFC5-4502-4689-AD91-444F243457B7}" dt="2022-06-12T08:32:26.760" v="2225" actId="47"/>
        <pc:sldMkLst>
          <pc:docMk/>
          <pc:sldMk cId="1168438360" sldId="262"/>
        </pc:sldMkLst>
        <pc:spChg chg="mod">
          <ac:chgData name="Ellen Egeland Flø" userId="bb6505ce92b5abf7" providerId="LiveId" clId="{E1AFBFC5-4502-4689-AD91-444F243457B7}" dt="2022-06-11T13:52:21.202" v="517" actId="14100"/>
          <ac:spMkLst>
            <pc:docMk/>
            <pc:sldMk cId="1168438360" sldId="262"/>
            <ac:spMk id="2" creationId="{90A48DFE-2DFC-0FBF-2D9F-433BE50F3737}"/>
          </ac:spMkLst>
        </pc:spChg>
        <pc:spChg chg="del">
          <ac:chgData name="Ellen Egeland Flø" userId="bb6505ce92b5abf7" providerId="LiveId" clId="{E1AFBFC5-4502-4689-AD91-444F243457B7}" dt="2022-06-11T13:52:12.183" v="513" actId="478"/>
          <ac:spMkLst>
            <pc:docMk/>
            <pc:sldMk cId="1168438360" sldId="262"/>
            <ac:spMk id="3" creationId="{ED3C0595-A31B-5204-31DE-AC7685DD572B}"/>
          </ac:spMkLst>
        </pc:spChg>
        <pc:spChg chg="add del mod">
          <ac:chgData name="Ellen Egeland Flø" userId="bb6505ce92b5abf7" providerId="LiveId" clId="{E1AFBFC5-4502-4689-AD91-444F243457B7}" dt="2022-06-12T08:32:23.465" v="2223" actId="21"/>
          <ac:spMkLst>
            <pc:docMk/>
            <pc:sldMk cId="1168438360" sldId="262"/>
            <ac:spMk id="6" creationId="{F8772B52-9C0E-D4E1-0FC4-919170C63E05}"/>
          </ac:spMkLst>
        </pc:spChg>
        <pc:picChg chg="add del mod">
          <ac:chgData name="Ellen Egeland Flø" userId="bb6505ce92b5abf7" providerId="LiveId" clId="{E1AFBFC5-4502-4689-AD91-444F243457B7}" dt="2022-06-12T08:32:23.465" v="2223" actId="21"/>
          <ac:picMkLst>
            <pc:docMk/>
            <pc:sldMk cId="1168438360" sldId="262"/>
            <ac:picMk id="5" creationId="{68BEE770-EA8E-E610-866C-74403F4390E8}"/>
          </ac:picMkLst>
        </pc:picChg>
      </pc:sldChg>
      <pc:sldChg chg="addSp modSp add del mod">
        <pc:chgData name="Ellen Egeland Flø" userId="bb6505ce92b5abf7" providerId="LiveId" clId="{E1AFBFC5-4502-4689-AD91-444F243457B7}" dt="2022-06-12T14:12:14.307" v="2287" actId="2696"/>
        <pc:sldMkLst>
          <pc:docMk/>
          <pc:sldMk cId="2338164274" sldId="444"/>
        </pc:sldMkLst>
        <pc:spChg chg="mod">
          <ac:chgData name="Ellen Egeland Flø" userId="bb6505ce92b5abf7" providerId="LiveId" clId="{E1AFBFC5-4502-4689-AD91-444F243457B7}" dt="2022-06-12T08:23:18.303" v="1812" actId="20577"/>
          <ac:spMkLst>
            <pc:docMk/>
            <pc:sldMk cId="2338164274" sldId="444"/>
            <ac:spMk id="2" creationId="{7776742B-0205-4ACB-AB6E-96B8DEE05CB3}"/>
          </ac:spMkLst>
        </pc:spChg>
        <pc:spChg chg="add mod">
          <ac:chgData name="Ellen Egeland Flø" userId="bb6505ce92b5abf7" providerId="LiveId" clId="{E1AFBFC5-4502-4689-AD91-444F243457B7}" dt="2022-06-12T08:33:44.144" v="2265" actId="1076"/>
          <ac:spMkLst>
            <pc:docMk/>
            <pc:sldMk cId="2338164274" sldId="444"/>
            <ac:spMk id="6" creationId="{553C85A9-68AA-2D59-E52B-096273FAAA3A}"/>
          </ac:spMkLst>
        </pc:spChg>
        <pc:spChg chg="mod">
          <ac:chgData name="Ellen Egeland Flø" userId="bb6505ce92b5abf7" providerId="LiveId" clId="{E1AFBFC5-4502-4689-AD91-444F243457B7}" dt="2022-06-12T08:31:52.428" v="2157" actId="20577"/>
          <ac:spMkLst>
            <pc:docMk/>
            <pc:sldMk cId="2338164274" sldId="444"/>
            <ac:spMk id="26" creationId="{ED39B606-204E-4149-9B79-AB30D3C43F31}"/>
          </ac:spMkLst>
        </pc:spChg>
        <pc:picChg chg="add mod">
          <ac:chgData name="Ellen Egeland Flø" userId="bb6505ce92b5abf7" providerId="LiveId" clId="{E1AFBFC5-4502-4689-AD91-444F243457B7}" dt="2022-06-12T08:33:44.144" v="2265" actId="1076"/>
          <ac:picMkLst>
            <pc:docMk/>
            <pc:sldMk cId="2338164274" sldId="444"/>
            <ac:picMk id="5" creationId="{7A3D40A4-D92B-BD23-16D7-E974376B0346}"/>
          </ac:picMkLst>
        </pc:picChg>
      </pc:sldChg>
      <pc:sldChg chg="add del">
        <pc:chgData name="Ellen Egeland Flø" userId="bb6505ce92b5abf7" providerId="LiveId" clId="{E1AFBFC5-4502-4689-AD91-444F243457B7}" dt="2022-06-12T08:24:59.199" v="1814" actId="47"/>
        <pc:sldMkLst>
          <pc:docMk/>
          <pc:sldMk cId="3334420565" sldId="595"/>
        </pc:sldMkLst>
      </pc:sldChg>
    </pc:docChg>
  </pc:docChgLst>
  <pc:docChgLst>
    <pc:chgData name="Hallvard Hornnes Yndestad" userId="S::hallvardy@viken.no::094bf8fe-a774-4b02-8600-fdcc33c48c38" providerId="AD" clId="Web-{3D83DF20-7871-464B-8E75-44FEF77D80A4}"/>
    <pc:docChg chg="modSld">
      <pc:chgData name="Hallvard Hornnes Yndestad" userId="S::hallvardy@viken.no::094bf8fe-a774-4b02-8600-fdcc33c48c38" providerId="AD" clId="Web-{3D83DF20-7871-464B-8E75-44FEF77D80A4}" dt="2022-01-23T17:27:06.255" v="9" actId="20577"/>
      <pc:docMkLst>
        <pc:docMk/>
      </pc:docMkLst>
      <pc:sldChg chg="modSp">
        <pc:chgData name="Hallvard Hornnes Yndestad" userId="S::hallvardy@viken.no::094bf8fe-a774-4b02-8600-fdcc33c48c38" providerId="AD" clId="Web-{3D83DF20-7871-464B-8E75-44FEF77D80A4}" dt="2022-01-23T17:27:06.255" v="9" actId="20577"/>
        <pc:sldMkLst>
          <pc:docMk/>
          <pc:sldMk cId="2293302507" sldId="257"/>
        </pc:sldMkLst>
        <pc:spChg chg="mod">
          <ac:chgData name="Hallvard Hornnes Yndestad" userId="S::hallvardy@viken.no::094bf8fe-a774-4b02-8600-fdcc33c48c38" providerId="AD" clId="Web-{3D83DF20-7871-464B-8E75-44FEF77D80A4}" dt="2022-01-23T17:27:06.255" v="9" actId="20577"/>
          <ac:spMkLst>
            <pc:docMk/>
            <pc:sldMk cId="2293302507" sldId="257"/>
            <ac:spMk id="11" creationId="{102F7E18-2C59-4EE9-B18F-D7324E0A905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4430F-0D10-4F9D-A3E1-4FFFE15D9A5C}" type="datetimeFigureOut">
              <a:rPr lang="nb-NO" smtClean="0"/>
              <a:t>26.06.2022</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00899-108C-4D12-B72A-305664139F68}" type="slidenum">
              <a:rPr lang="nb-NO" smtClean="0"/>
              <a:t>‹#›</a:t>
            </a:fld>
            <a:endParaRPr lang="nb-NO"/>
          </a:p>
        </p:txBody>
      </p:sp>
    </p:spTree>
    <p:extLst>
      <p:ext uri="{BB962C8B-B14F-4D97-AF65-F5344CB8AC3E}">
        <p14:creationId xmlns:p14="http://schemas.microsoft.com/office/powerpoint/2010/main" val="285270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186238" y="833438"/>
            <a:ext cx="1557337" cy="22479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2590023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098D47E5-395C-4864-921B-708E5C55ADD8}"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49856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98D47E5-395C-4864-921B-708E5C55ADD8}"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333256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98D47E5-395C-4864-921B-708E5C55ADD8}"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1790836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98D47E5-395C-4864-921B-708E5C55ADD8}"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315505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098D47E5-395C-4864-921B-708E5C55ADD8}"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348076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098D47E5-395C-4864-921B-708E5C55ADD8}"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155505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098D47E5-395C-4864-921B-708E5C55ADD8}" type="datetimeFigureOut">
              <a:rPr lang="nb-NO" smtClean="0"/>
              <a:t>26.06.2022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420222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098D47E5-395C-4864-921B-708E5C55ADD8}" type="datetimeFigureOut">
              <a:rPr lang="nb-NO" smtClean="0"/>
              <a:t>26.06.2022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335160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D47E5-395C-4864-921B-708E5C55ADD8}" type="datetimeFigureOut">
              <a:rPr lang="nb-NO" smtClean="0"/>
              <a:t>26.06.2022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62310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98D47E5-395C-4864-921B-708E5C55ADD8}"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97903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98D47E5-395C-4864-921B-708E5C55ADD8}"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195A8B-2874-471F-9123-47FA7564301E}" type="slidenum">
              <a:rPr lang="nb-NO" smtClean="0"/>
              <a:t>‹#›</a:t>
            </a:fld>
            <a:endParaRPr lang="nb-NO"/>
          </a:p>
        </p:txBody>
      </p:sp>
    </p:spTree>
    <p:extLst>
      <p:ext uri="{BB962C8B-B14F-4D97-AF65-F5344CB8AC3E}">
        <p14:creationId xmlns:p14="http://schemas.microsoft.com/office/powerpoint/2010/main" val="16702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98D47E5-395C-4864-921B-708E5C55ADD8}" type="datetimeFigureOut">
              <a:rPr lang="nb-NO" smtClean="0"/>
              <a:t>26.06.2022</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95A8B-2874-471F-9123-47FA7564301E}" type="slidenum">
              <a:rPr lang="nb-NO" smtClean="0"/>
              <a:t>‹#›</a:t>
            </a:fld>
            <a:endParaRPr lang="nb-NO"/>
          </a:p>
        </p:txBody>
      </p:sp>
    </p:spTree>
    <p:extLst>
      <p:ext uri="{BB962C8B-B14F-4D97-AF65-F5344CB8AC3E}">
        <p14:creationId xmlns:p14="http://schemas.microsoft.com/office/powerpoint/2010/main" val="624564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Bilde 18">
            <a:extLst>
              <a:ext uri="{FF2B5EF4-FFF2-40B4-BE49-F238E27FC236}">
                <a16:creationId xmlns:a16="http://schemas.microsoft.com/office/drawing/2014/main" id="{A56B4B8A-03DA-FBDE-67C4-54DDEFBE1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357" y="6546773"/>
            <a:ext cx="5384893" cy="3382138"/>
          </a:xfrm>
          <a:prstGeom prst="rect">
            <a:avLst/>
          </a:prstGeom>
        </p:spPr>
      </p:pic>
      <p:sp>
        <p:nvSpPr>
          <p:cNvPr id="4" name="TekstSylinder 3">
            <a:extLst>
              <a:ext uri="{FF2B5EF4-FFF2-40B4-BE49-F238E27FC236}">
                <a16:creationId xmlns:a16="http://schemas.microsoft.com/office/drawing/2014/main" id="{05761A45-AE95-4FE3-8B89-546FF3E57A12}"/>
              </a:ext>
            </a:extLst>
          </p:cNvPr>
          <p:cNvSpPr txBox="1"/>
          <p:nvPr/>
        </p:nvSpPr>
        <p:spPr>
          <a:xfrm>
            <a:off x="308342" y="235288"/>
            <a:ext cx="5471306" cy="584775"/>
          </a:xfrm>
          <a:prstGeom prst="rect">
            <a:avLst/>
          </a:prstGeom>
          <a:noFill/>
        </p:spPr>
        <p:txBody>
          <a:bodyPr wrap="none" rtlCol="0">
            <a:spAutoFit/>
          </a:bodyPr>
          <a:lstStyle/>
          <a:p>
            <a:r>
              <a:rPr lang="nb-NO" sz="3200" dirty="0">
                <a:latin typeface="+mj-lt"/>
              </a:rPr>
              <a:t>Opplegg 5 - Ledere og isolatorer</a:t>
            </a:r>
          </a:p>
        </p:txBody>
      </p:sp>
      <p:sp>
        <p:nvSpPr>
          <p:cNvPr id="5" name="TekstSylinder 4">
            <a:extLst>
              <a:ext uri="{FF2B5EF4-FFF2-40B4-BE49-F238E27FC236}">
                <a16:creationId xmlns:a16="http://schemas.microsoft.com/office/drawing/2014/main" id="{ABDD040C-4540-4AD0-9E2B-516381F6E10A}"/>
              </a:ext>
            </a:extLst>
          </p:cNvPr>
          <p:cNvSpPr txBox="1"/>
          <p:nvPr/>
        </p:nvSpPr>
        <p:spPr>
          <a:xfrm>
            <a:off x="308342" y="819032"/>
            <a:ext cx="6108216" cy="769441"/>
          </a:xfrm>
          <a:prstGeom prst="rect">
            <a:avLst/>
          </a:prstGeom>
          <a:noFill/>
        </p:spPr>
        <p:txBody>
          <a:bodyPr wrap="square" rtlCol="0">
            <a:spAutoFit/>
          </a:bodyPr>
          <a:lstStyle/>
          <a:p>
            <a:r>
              <a:rPr lang="nb-NO" sz="1100" dirty="0"/>
              <a:t>En ledning består av to typer materialer. Innerst i ledningen finner vi et materiale som leder strøm. Vi kaller slike materialer ledere. Rundt lederen finner vi et materiale som ikke leder strøm. Vi kaller slike materialer for isolatorer. En ledning består av ledere og isolatorer. Hva er det som kjennetegner materialer som fungerer som ledere, og hva kjennetegner materialer som fungerer som isolatorer? </a:t>
            </a:r>
          </a:p>
        </p:txBody>
      </p:sp>
      <p:sp>
        <p:nvSpPr>
          <p:cNvPr id="8" name="TekstSylinder 7">
            <a:extLst>
              <a:ext uri="{FF2B5EF4-FFF2-40B4-BE49-F238E27FC236}">
                <a16:creationId xmlns:a16="http://schemas.microsoft.com/office/drawing/2014/main" id="{E525F608-34E5-4394-9204-A7BC5F6C40BC}"/>
              </a:ext>
            </a:extLst>
          </p:cNvPr>
          <p:cNvSpPr txBox="1"/>
          <p:nvPr/>
        </p:nvSpPr>
        <p:spPr>
          <a:xfrm>
            <a:off x="308343" y="1588657"/>
            <a:ext cx="5940058" cy="1446550"/>
          </a:xfrm>
          <a:prstGeom prst="rect">
            <a:avLst/>
          </a:prstGeom>
          <a:noFill/>
        </p:spPr>
        <p:txBody>
          <a:bodyPr wrap="square" rtlCol="0">
            <a:spAutoFit/>
          </a:bodyPr>
          <a:lstStyle/>
          <a:p>
            <a:r>
              <a:rPr lang="nb-NO" sz="1100" b="1" dirty="0"/>
              <a:t>Hva er strøm?</a:t>
            </a:r>
          </a:p>
          <a:p>
            <a:r>
              <a:rPr lang="nb-NO" sz="1100" dirty="0"/>
              <a:t>Dersom vi kobler én eller flere lyspærer til et batteri vi lyspærene begynne å lyse, dersom strømmen er stor nok. Strøm er her elektroner som beveger seg gjennom ledningene, og gjennom lyspærene slik at de begynner å lyse. Elektronene kalles ofte for energibærere, de frakter med seg energi fra batteriet til lyspærene. Spenningen som står på batteriet sier noe om hvor mye energi hvert elektron har. Strømmen sier noe om hvor mange elektroner som beveger seg gjennom lyspærene hvert sekund. Jo mer energi hvert elektron har, desto raskere beveger elektronene seg gjennom ledningene. Jo raskere elektronene beveger seg, jo mer strøm er det i ledningen. </a:t>
            </a:r>
          </a:p>
        </p:txBody>
      </p:sp>
      <p:sp>
        <p:nvSpPr>
          <p:cNvPr id="11" name="TekstSylinder 10">
            <a:extLst>
              <a:ext uri="{FF2B5EF4-FFF2-40B4-BE49-F238E27FC236}">
                <a16:creationId xmlns:a16="http://schemas.microsoft.com/office/drawing/2014/main" id="{ACCBEE17-3D28-4758-81CA-B53B4E6B5F4A}"/>
              </a:ext>
            </a:extLst>
          </p:cNvPr>
          <p:cNvSpPr txBox="1"/>
          <p:nvPr/>
        </p:nvSpPr>
        <p:spPr>
          <a:xfrm>
            <a:off x="325632" y="3103979"/>
            <a:ext cx="5352154" cy="1615827"/>
          </a:xfrm>
          <a:prstGeom prst="rect">
            <a:avLst/>
          </a:prstGeom>
          <a:noFill/>
        </p:spPr>
        <p:txBody>
          <a:bodyPr wrap="square" rtlCol="0">
            <a:spAutoFit/>
          </a:bodyPr>
          <a:lstStyle/>
          <a:p>
            <a:r>
              <a:rPr lang="nb-NO" sz="1100" b="1" dirty="0"/>
              <a:t>Hva gjør en leder?</a:t>
            </a:r>
          </a:p>
          <a:p>
            <a:r>
              <a:rPr lang="nb-NO" sz="1100" dirty="0"/>
              <a:t>For at strømmen skal gå fra batteriet til lyspærene, må det være strømførende ledere som binder de sammen. I strømførende ledere finnes det elektroner som er frie til å bevege seg når de får tilført energi fra batteriet. Det er disse elektronene som beveger seg gjennom lyspærene, slik at de begynner å lyse. Dette er en viktig egenskap hos ledere, de har frie elektroner som kan frakte elektrisk ladning og energi. Men må det være elektroner? Kan det være andre ladde partikler som leder strøm? Materiale som ikke leder strøm på denne måten er isolatorer, de har ikke frie elektroner som kan frakte elektrisk ladning og energi fra et sted til et annet. </a:t>
            </a:r>
          </a:p>
        </p:txBody>
      </p:sp>
      <p:pic>
        <p:nvPicPr>
          <p:cNvPr id="14" name="Bilde 13">
            <a:extLst>
              <a:ext uri="{FF2B5EF4-FFF2-40B4-BE49-F238E27FC236}">
                <a16:creationId xmlns:a16="http://schemas.microsoft.com/office/drawing/2014/main" id="{5660E555-859B-4645-AC5C-0B55312BFD9E}"/>
              </a:ext>
            </a:extLst>
          </p:cNvPr>
          <p:cNvPicPr>
            <a:picLocks noChangeAspect="1"/>
          </p:cNvPicPr>
          <p:nvPr/>
        </p:nvPicPr>
        <p:blipFill>
          <a:blip r:embed="rId3"/>
          <a:stretch>
            <a:fillRect/>
          </a:stretch>
        </p:blipFill>
        <p:spPr>
          <a:xfrm rot="17183131">
            <a:off x="5267971" y="3812801"/>
            <a:ext cx="1634693" cy="209859"/>
          </a:xfrm>
          <a:prstGeom prst="rect">
            <a:avLst/>
          </a:prstGeom>
        </p:spPr>
      </p:pic>
      <p:sp>
        <p:nvSpPr>
          <p:cNvPr id="15" name="TekstSylinder 14">
            <a:extLst>
              <a:ext uri="{FF2B5EF4-FFF2-40B4-BE49-F238E27FC236}">
                <a16:creationId xmlns:a16="http://schemas.microsoft.com/office/drawing/2014/main" id="{E1DEDA6E-8F39-4171-96F3-81C34E242C5F}"/>
              </a:ext>
            </a:extLst>
          </p:cNvPr>
          <p:cNvSpPr txBox="1"/>
          <p:nvPr/>
        </p:nvSpPr>
        <p:spPr>
          <a:xfrm>
            <a:off x="308342" y="4793942"/>
            <a:ext cx="5611300" cy="2246769"/>
          </a:xfrm>
          <a:prstGeom prst="rect">
            <a:avLst/>
          </a:prstGeom>
          <a:noFill/>
        </p:spPr>
        <p:txBody>
          <a:bodyPr wrap="square" rtlCol="0">
            <a:spAutoFit/>
          </a:bodyPr>
          <a:lstStyle/>
          <a:p>
            <a:r>
              <a:rPr lang="nb-NO" sz="1100" b="1" dirty="0"/>
              <a:t>Hva består en god leder av?</a:t>
            </a:r>
          </a:p>
          <a:p>
            <a:r>
              <a:rPr lang="nb-NO" sz="1100" dirty="0"/>
              <a:t>De fleste kjenner til eksempler på stoffer som leder strøm. De stoffene som leder strøm er også gode ledere av varme. Det er i hovedsak metallene som er gode ledere av strøm, men det finnes også ikke-metaller som leder strøm. Når vi skal svare på hva som kjennetegner gode ledere, så kommer vi langt å se på grunnstoffene som klassifiseres som metaller og hvordan metallatomer bindes til hverandre.</a:t>
            </a:r>
          </a:p>
          <a:p>
            <a:endParaRPr lang="nb-NO" sz="400" dirty="0"/>
          </a:p>
          <a:p>
            <a:r>
              <a:rPr lang="nb-NO" sz="1100" dirty="0"/>
              <a:t>De fleste grunnstoffene er metaller. Noen av disse metallene er så stabile at vi kan bruke dem som rene metaller. Eksempler på slike metaller er jern, nikkel og kobber. </a:t>
            </a:r>
          </a:p>
          <a:p>
            <a:endParaRPr lang="nb-NO" sz="400" dirty="0"/>
          </a:p>
          <a:p>
            <a:r>
              <a:rPr lang="nb-NO" sz="1100" dirty="0"/>
              <a:t>Metallatomene har få elektroner i ytterste skall. Disse elektronene er så løst bundet til atomkjernen at de lett kan bevege seg fra ett atom til et annet atom. Når slike metallatomer blir liggende tett sammen, løsner elektronene helt fra hverandre moderatomet og vandre fritt omkring i metallet. </a:t>
            </a:r>
          </a:p>
        </p:txBody>
      </p:sp>
      <p:sp>
        <p:nvSpPr>
          <p:cNvPr id="2" name="TekstSylinder 1">
            <a:extLst>
              <a:ext uri="{FF2B5EF4-FFF2-40B4-BE49-F238E27FC236}">
                <a16:creationId xmlns:a16="http://schemas.microsoft.com/office/drawing/2014/main" id="{024B63A0-AB9A-8DB3-9989-E2390B021C91}"/>
              </a:ext>
            </a:extLst>
          </p:cNvPr>
          <p:cNvSpPr txBox="1"/>
          <p:nvPr/>
        </p:nvSpPr>
        <p:spPr>
          <a:xfrm>
            <a:off x="308342" y="7014342"/>
            <a:ext cx="1202406" cy="1277273"/>
          </a:xfrm>
          <a:prstGeom prst="rect">
            <a:avLst/>
          </a:prstGeom>
          <a:noFill/>
        </p:spPr>
        <p:txBody>
          <a:bodyPr wrap="square" rtlCol="0">
            <a:spAutoFit/>
          </a:bodyPr>
          <a:lstStyle/>
          <a:p>
            <a:r>
              <a:rPr lang="nb-NO" sz="1100" dirty="0"/>
              <a:t>Metallet består av positivt ladde metallioner, som holdes sammen av en sjø av negative elektroner.</a:t>
            </a:r>
          </a:p>
        </p:txBody>
      </p:sp>
      <p:sp>
        <p:nvSpPr>
          <p:cNvPr id="3" name="TekstSylinder 2">
            <a:extLst>
              <a:ext uri="{FF2B5EF4-FFF2-40B4-BE49-F238E27FC236}">
                <a16:creationId xmlns:a16="http://schemas.microsoft.com/office/drawing/2014/main" id="{9E2126B7-D2F4-0083-F42E-A82AD5F0110C}"/>
              </a:ext>
            </a:extLst>
          </p:cNvPr>
          <p:cNvSpPr txBox="1"/>
          <p:nvPr/>
        </p:nvSpPr>
        <p:spPr>
          <a:xfrm>
            <a:off x="195492" y="9371023"/>
            <a:ext cx="1202406" cy="369332"/>
          </a:xfrm>
          <a:prstGeom prst="rect">
            <a:avLst/>
          </a:prstGeom>
          <a:noFill/>
        </p:spPr>
        <p:txBody>
          <a:bodyPr wrap="square" rtlCol="0">
            <a:spAutoFit/>
          </a:bodyPr>
          <a:lstStyle/>
          <a:p>
            <a:r>
              <a:rPr lang="nb-NO" sz="900" dirty="0"/>
              <a:t>Av: Hallvard Hornnes Yndestad</a:t>
            </a:r>
          </a:p>
        </p:txBody>
      </p:sp>
    </p:spTree>
    <p:extLst>
      <p:ext uri="{BB962C8B-B14F-4D97-AF65-F5344CB8AC3E}">
        <p14:creationId xmlns:p14="http://schemas.microsoft.com/office/powerpoint/2010/main" val="372758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320769" y="384237"/>
            <a:ext cx="5902891" cy="531243"/>
          </a:xfrm>
        </p:spPr>
        <p:txBody>
          <a:bodyPr>
            <a:normAutofit fontScale="90000"/>
          </a:bodyPr>
          <a:lstStyle/>
          <a:p>
            <a:r>
              <a:rPr lang="nb-NO" dirty="0"/>
              <a:t>Lag en innbruddsalarm</a:t>
            </a:r>
          </a:p>
        </p:txBody>
      </p:sp>
      <p:sp>
        <p:nvSpPr>
          <p:cNvPr id="5" name="TekstSylinder 4"/>
          <p:cNvSpPr txBox="1"/>
          <p:nvPr/>
        </p:nvSpPr>
        <p:spPr>
          <a:xfrm>
            <a:off x="1413225" y="1106108"/>
            <a:ext cx="4025915" cy="661720"/>
          </a:xfrm>
          <a:prstGeom prst="rect">
            <a:avLst/>
          </a:prstGeom>
          <a:noFill/>
          <a:ln>
            <a:solidFill>
              <a:schemeClr val="tx1"/>
            </a:solidFill>
          </a:ln>
        </p:spPr>
        <p:txBody>
          <a:bodyPr wrap="square" rtlCol="0">
            <a:spAutoFit/>
          </a:bodyPr>
          <a:lstStyle/>
          <a:p>
            <a:r>
              <a:rPr lang="nb-NO" sz="1100" b="1" dirty="0"/>
              <a:t>Oppgave</a:t>
            </a:r>
          </a:p>
          <a:p>
            <a:endParaRPr lang="nb-NO" sz="400" b="1" dirty="0"/>
          </a:p>
          <a:p>
            <a:r>
              <a:rPr lang="nb-NO" sz="1100" dirty="0"/>
              <a:t>Bruk en micro:bit for å lage en innbruddsalarm, det vil si at man blir varslet når en dør åpnes.</a:t>
            </a:r>
          </a:p>
        </p:txBody>
      </p:sp>
      <p:sp>
        <p:nvSpPr>
          <p:cNvPr id="6" name="TekstSylinder 5"/>
          <p:cNvSpPr txBox="1"/>
          <p:nvPr/>
        </p:nvSpPr>
        <p:spPr>
          <a:xfrm>
            <a:off x="320769" y="6389061"/>
            <a:ext cx="5978369" cy="1292662"/>
          </a:xfrm>
          <a:prstGeom prst="rect">
            <a:avLst/>
          </a:prstGeom>
          <a:noFill/>
        </p:spPr>
        <p:txBody>
          <a:bodyPr wrap="square" rtlCol="0">
            <a:spAutoFit/>
          </a:bodyPr>
          <a:lstStyle/>
          <a:p>
            <a:r>
              <a:rPr lang="nb-NO" sz="1100" b="1" dirty="0"/>
              <a:t>Fase 4:  </a:t>
            </a:r>
            <a:r>
              <a:rPr lang="nb-NO" sz="1100" dirty="0"/>
              <a:t>Test programmet deres. Virker det som det skal?</a:t>
            </a:r>
          </a:p>
          <a:p>
            <a:endParaRPr lang="nb-NO" sz="400" b="1" dirty="0"/>
          </a:p>
          <a:p>
            <a:r>
              <a:rPr lang="nb-NO" sz="1100" b="1" dirty="0"/>
              <a:t>Fase 5: </a:t>
            </a:r>
            <a:r>
              <a:rPr lang="nb-NO" sz="1100" dirty="0"/>
              <a:t>Test hvor godt innbruddsalarmen virker. Se gjerne hva de andre i klassen har gjort – er det noen som har gjort noe lurt?</a:t>
            </a:r>
          </a:p>
          <a:p>
            <a:endParaRPr lang="nb-NO" sz="400" dirty="0"/>
          </a:p>
          <a:p>
            <a:r>
              <a:rPr lang="nb-NO" sz="1100" b="1" dirty="0"/>
              <a:t>Fase 6</a:t>
            </a:r>
            <a:r>
              <a:rPr lang="nb-NO" sz="1100" dirty="0"/>
              <a:t>: Gå tilbake til de andre fasene for å gjøre eventuelle forbedringer.</a:t>
            </a:r>
          </a:p>
          <a:p>
            <a:endParaRPr lang="nb-NO" sz="400" dirty="0"/>
          </a:p>
          <a:p>
            <a:r>
              <a:rPr lang="nb-NO" sz="1100" b="1" dirty="0"/>
              <a:t>Fase 7</a:t>
            </a:r>
            <a:r>
              <a:rPr lang="nb-NO" sz="1100" dirty="0"/>
              <a:t>: Dokumentér det dere har gjort med film eller bilder med forklaringer, og vis fram resultatet for resten av klassen med en liten utstilling eller demonstrasjon.</a:t>
            </a:r>
          </a:p>
        </p:txBody>
      </p:sp>
      <p:sp>
        <p:nvSpPr>
          <p:cNvPr id="7" name="TekstSylinder 6"/>
          <p:cNvSpPr txBox="1"/>
          <p:nvPr/>
        </p:nvSpPr>
        <p:spPr>
          <a:xfrm>
            <a:off x="329684" y="7803997"/>
            <a:ext cx="5294161" cy="1569660"/>
          </a:xfrm>
          <a:prstGeom prst="rect">
            <a:avLst/>
          </a:prstGeom>
          <a:noFill/>
          <a:ln>
            <a:solidFill>
              <a:schemeClr val="tx1"/>
            </a:solidFill>
          </a:ln>
        </p:spPr>
        <p:txBody>
          <a:bodyPr wrap="square" rtlCol="0">
            <a:spAutoFit/>
          </a:bodyPr>
          <a:lstStyle/>
          <a:p>
            <a:r>
              <a:rPr lang="nb-NO" sz="1100" b="1" dirty="0"/>
              <a:t>Ekstraoppgave</a:t>
            </a:r>
          </a:p>
          <a:p>
            <a:endParaRPr lang="nb-NO" sz="400" dirty="0"/>
          </a:p>
          <a:p>
            <a:pPr marL="211019" indent="-211019">
              <a:buAutoNum type="arabicPeriod"/>
            </a:pPr>
            <a:r>
              <a:rPr lang="nb-NO" sz="1100" dirty="0"/>
              <a:t>Lag et nytt program på micro:biten som måler hvor mye strøm som går gjennom et materiale. Se programmeringstipsene for en nyttig kodelinje.</a:t>
            </a:r>
          </a:p>
          <a:p>
            <a:pPr marL="211019" indent="-211019">
              <a:buAutoNum type="arabicPeriod"/>
            </a:pPr>
            <a:endParaRPr lang="nb-NO" sz="200" dirty="0"/>
          </a:p>
          <a:p>
            <a:pPr marL="211019" indent="-211019">
              <a:buAutoNum type="arabicPeriod"/>
            </a:pPr>
            <a:r>
              <a:rPr lang="nb-NO" sz="1100" dirty="0"/>
              <a:t>Finn noen ulike materialer og mål hvor mye strøm som går gjennom dem ved å bruke micro:biten. Ble resultatene slik dere trodde? Hvilke typer materialer ledet strøm best og dårligst?</a:t>
            </a:r>
          </a:p>
          <a:p>
            <a:pPr marL="211019" indent="-211019">
              <a:buAutoNum type="arabicPeriod"/>
            </a:pPr>
            <a:endParaRPr lang="nb-NO" sz="200" dirty="0"/>
          </a:p>
          <a:p>
            <a:pPr marL="211019" indent="-211019">
              <a:buAutoNum type="arabicPeriod"/>
            </a:pPr>
            <a:r>
              <a:rPr lang="nb-NO" sz="1100" dirty="0"/>
              <a:t>Diskuter hvorfor de ulike materialene ikke ledet strøm like godt. Tenk på hvilke bindingstyper de har.</a:t>
            </a:r>
          </a:p>
        </p:txBody>
      </p:sp>
      <p:sp>
        <p:nvSpPr>
          <p:cNvPr id="12" name="Plassholder for lysbildenummer 11">
            <a:extLst>
              <a:ext uri="{FF2B5EF4-FFF2-40B4-BE49-F238E27FC236}">
                <a16:creationId xmlns:a16="http://schemas.microsoft.com/office/drawing/2014/main" id="{EE58AEE5-6B8F-454E-B4A8-753437375CEB}"/>
              </a:ext>
            </a:extLst>
          </p:cNvPr>
          <p:cNvSpPr>
            <a:spLocks noGrp="1"/>
          </p:cNvSpPr>
          <p:nvPr>
            <p:ph type="sldNum" sz="quarter" idx="12"/>
          </p:nvPr>
        </p:nvSpPr>
        <p:spPr>
          <a:xfrm>
            <a:off x="5121442" y="9342330"/>
            <a:ext cx="1543050" cy="527403"/>
          </a:xfrm>
        </p:spPr>
        <p:txBody>
          <a:bodyPr/>
          <a:lstStyle/>
          <a:p>
            <a:fld id="{3B65D023-B7D1-43F8-AC2A-98DE09DCB290}" type="slidenum">
              <a:rPr lang="nb-NO" smtClean="0"/>
              <a:t>2</a:t>
            </a:fld>
            <a:endParaRPr lang="nb-NO" dirty="0"/>
          </a:p>
        </p:txBody>
      </p:sp>
      <p:sp>
        <p:nvSpPr>
          <p:cNvPr id="16" name="Rektangel 15">
            <a:extLst>
              <a:ext uri="{FF2B5EF4-FFF2-40B4-BE49-F238E27FC236}">
                <a16:creationId xmlns:a16="http://schemas.microsoft.com/office/drawing/2014/main" id="{41EB9478-F383-4D0C-BD2B-831425EA379A}"/>
              </a:ext>
            </a:extLst>
          </p:cNvPr>
          <p:cNvSpPr/>
          <p:nvPr/>
        </p:nvSpPr>
        <p:spPr>
          <a:xfrm>
            <a:off x="1382842" y="4668531"/>
            <a:ext cx="4013240" cy="1573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ekstSylinder 31">
            <a:extLst>
              <a:ext uri="{FF2B5EF4-FFF2-40B4-BE49-F238E27FC236}">
                <a16:creationId xmlns:a16="http://schemas.microsoft.com/office/drawing/2014/main" id="{B46A754C-38CA-4C95-BA3E-7BB1B2772FF6}"/>
              </a:ext>
            </a:extLst>
          </p:cNvPr>
          <p:cNvSpPr txBox="1"/>
          <p:nvPr/>
        </p:nvSpPr>
        <p:spPr>
          <a:xfrm>
            <a:off x="1413225" y="4688680"/>
            <a:ext cx="3549626" cy="661720"/>
          </a:xfrm>
          <a:prstGeom prst="rect">
            <a:avLst/>
          </a:prstGeom>
          <a:noFill/>
        </p:spPr>
        <p:txBody>
          <a:bodyPr wrap="square" rtlCol="0">
            <a:spAutoFit/>
          </a:bodyPr>
          <a:lstStyle/>
          <a:p>
            <a:r>
              <a:rPr lang="nb-NO" sz="1100" b="1" dirty="0"/>
              <a:t>Programmeringstips</a:t>
            </a:r>
          </a:p>
          <a:p>
            <a:endParaRPr lang="nb-NO" sz="400" dirty="0"/>
          </a:p>
          <a:p>
            <a:r>
              <a:rPr lang="nb-NO" sz="1100" dirty="0"/>
              <a:t>Kanskje har dere bruk for noen av disse kodelinjene for å lage programmet til innbruddsalarmen.</a:t>
            </a:r>
          </a:p>
        </p:txBody>
      </p:sp>
      <p:sp>
        <p:nvSpPr>
          <p:cNvPr id="24" name="TekstSylinder 23">
            <a:extLst>
              <a:ext uri="{FF2B5EF4-FFF2-40B4-BE49-F238E27FC236}">
                <a16:creationId xmlns:a16="http://schemas.microsoft.com/office/drawing/2014/main" id="{C241407E-C37E-6B9F-43D7-3896E9C35B63}"/>
              </a:ext>
            </a:extLst>
          </p:cNvPr>
          <p:cNvSpPr txBox="1"/>
          <p:nvPr/>
        </p:nvSpPr>
        <p:spPr>
          <a:xfrm>
            <a:off x="329684" y="1939922"/>
            <a:ext cx="4079803" cy="2585323"/>
          </a:xfrm>
          <a:prstGeom prst="rect">
            <a:avLst/>
          </a:prstGeom>
          <a:noFill/>
        </p:spPr>
        <p:txBody>
          <a:bodyPr wrap="square" lIns="91440" tIns="45720" rIns="91440" bIns="45720" rtlCol="0" anchor="t">
            <a:spAutoFit/>
          </a:bodyPr>
          <a:lstStyle/>
          <a:p>
            <a:r>
              <a:rPr lang="nb-NO" sz="1100" b="1" dirty="0"/>
              <a:t>Fase 1 : </a:t>
            </a:r>
            <a:r>
              <a:rPr lang="nb-NO" sz="1100" dirty="0"/>
              <a:t>Hvordan tenker dere at micro:biten skal registrere at døren åpnes? Hvordan skal micro:biten kommunisere at døren er åpnet? Hvilke muligheter gir micro:biten? Har dere lært noe tidligere dere kan bruke? Hva har dette </a:t>
            </a:r>
            <a:r>
              <a:rPr lang="nb-NO" sz="1100"/>
              <a:t>med strømledere </a:t>
            </a:r>
            <a:r>
              <a:rPr lang="nb-NO" sz="1100" dirty="0"/>
              <a:t>å gjøre?</a:t>
            </a:r>
          </a:p>
          <a:p>
            <a:endParaRPr lang="nb-NO" sz="1100" dirty="0"/>
          </a:p>
          <a:p>
            <a:pPr algn="l" rtl="0" fontAlgn="base"/>
            <a:r>
              <a:rPr lang="nb-NO" sz="1100" b="1" dirty="0">
                <a:solidFill>
                  <a:srgbClr val="000000"/>
                </a:solidFill>
              </a:rPr>
              <a:t>Fase 2: </a:t>
            </a:r>
            <a:r>
              <a:rPr lang="nb-NO" sz="1100" dirty="0">
                <a:solidFill>
                  <a:srgbClr val="000000"/>
                </a:solidFill>
              </a:rPr>
              <a:t>Det er viktig at dere er åpne for alle slags ideer og ikke er for kritiske, da kan nyttige forslag bli avfeid for tidlig.</a:t>
            </a:r>
            <a:r>
              <a:rPr lang="en-US" sz="1100" dirty="0">
                <a:solidFill>
                  <a:srgbClr val="000000"/>
                </a:solidFill>
              </a:rPr>
              <a:t>​</a:t>
            </a:r>
          </a:p>
          <a:p>
            <a:pPr algn="l" rtl="0" fontAlgn="base"/>
            <a:endParaRPr lang="nb-NO" sz="400" dirty="0">
              <a:solidFill>
                <a:srgbClr val="000000"/>
              </a:solidFill>
            </a:endParaRPr>
          </a:p>
          <a:p>
            <a:pPr marL="228600" indent="-228600" algn="l" rtl="0" fontAlgn="base">
              <a:buFont typeface="+mj-lt"/>
              <a:buAutoNum type="arabicPeriod"/>
            </a:pPr>
            <a:r>
              <a:rPr lang="nb-NO" sz="1100" dirty="0">
                <a:solidFill>
                  <a:srgbClr val="000000"/>
                </a:solidFill>
              </a:rPr>
              <a:t>Tenk selv først og tegn skisser fra forskjellige vinkler.</a:t>
            </a:r>
            <a:r>
              <a:rPr lang="en-US" sz="1100" dirty="0">
                <a:solidFill>
                  <a:srgbClr val="000000"/>
                </a:solidFill>
              </a:rPr>
              <a:t>​</a:t>
            </a:r>
          </a:p>
          <a:p>
            <a:pPr marL="228600" indent="-228600" algn="l" rtl="0" fontAlgn="base">
              <a:buFont typeface="+mj-lt"/>
              <a:buAutoNum type="arabicPeriod"/>
            </a:pPr>
            <a:endParaRPr lang="en-US" sz="200" dirty="0">
              <a:solidFill>
                <a:srgbClr val="000000"/>
              </a:solidFill>
            </a:endParaRPr>
          </a:p>
          <a:p>
            <a:pPr marL="228600" indent="-228600" algn="l" rtl="0" fontAlgn="base">
              <a:buFont typeface="+mj-lt"/>
              <a:buAutoNum type="arabicPeriod"/>
            </a:pPr>
            <a:r>
              <a:rPr lang="nb-NO" sz="1100" dirty="0">
                <a:solidFill>
                  <a:srgbClr val="000000"/>
                </a:solidFill>
              </a:rPr>
              <a:t>Forklar ideen din for de andre på gruppa. Bruk gjerne skissene i forklaringen.</a:t>
            </a:r>
            <a:r>
              <a:rPr lang="en-US" sz="1100" dirty="0">
                <a:solidFill>
                  <a:srgbClr val="000000"/>
                </a:solidFill>
              </a:rPr>
              <a:t>​</a:t>
            </a:r>
          </a:p>
          <a:p>
            <a:pPr marL="228600" indent="-228600" algn="l" rtl="0" fontAlgn="base">
              <a:buFont typeface="+mj-lt"/>
              <a:buAutoNum type="arabicPeriod"/>
            </a:pPr>
            <a:endParaRPr lang="en-US" sz="200" dirty="0">
              <a:solidFill>
                <a:srgbClr val="000000"/>
              </a:solidFill>
            </a:endParaRPr>
          </a:p>
          <a:p>
            <a:pPr marL="228600" indent="-228600" algn="l" rtl="0" fontAlgn="base">
              <a:buFont typeface="+mj-lt"/>
              <a:buAutoNum type="arabicPeriod"/>
            </a:pPr>
            <a:r>
              <a:rPr lang="nb-NO" sz="1100" dirty="0">
                <a:solidFill>
                  <a:srgbClr val="000000"/>
                </a:solidFill>
              </a:rPr>
              <a:t>Hele gruppa diskuterer de ulike ideene, og lager en felles plan for bygging.</a:t>
            </a:r>
            <a:r>
              <a:rPr lang="en-US" sz="1100" dirty="0">
                <a:solidFill>
                  <a:srgbClr val="000000"/>
                </a:solidFill>
              </a:rPr>
              <a:t>​</a:t>
            </a:r>
          </a:p>
          <a:p>
            <a:pPr algn="l" rtl="0" fontAlgn="base"/>
            <a:r>
              <a:rPr lang="nb-NO" sz="1100" dirty="0">
                <a:solidFill>
                  <a:srgbClr val="000000"/>
                </a:solidFill>
              </a:rPr>
              <a:t>​</a:t>
            </a:r>
          </a:p>
          <a:p>
            <a:pPr fontAlgn="base"/>
            <a:r>
              <a:rPr lang="nb-NO" sz="1100" b="1" dirty="0">
                <a:solidFill>
                  <a:srgbClr val="000000"/>
                </a:solidFill>
              </a:rPr>
              <a:t>Fase 3: </a:t>
            </a:r>
            <a:r>
              <a:rPr lang="nb-NO" sz="1100" dirty="0">
                <a:solidFill>
                  <a:srgbClr val="000000"/>
                </a:solidFill>
              </a:rPr>
              <a:t>Gjennomfør planen deres for å lage innbruddsalarmen.</a:t>
            </a:r>
            <a:endParaRPr lang="nb-NO" sz="1100" dirty="0">
              <a:solidFill>
                <a:srgbClr val="000000"/>
              </a:solidFill>
              <a:cs typeface="Calibri"/>
            </a:endParaRPr>
          </a:p>
        </p:txBody>
      </p:sp>
      <p:pic>
        <p:nvPicPr>
          <p:cNvPr id="34" name="Bilde 33" descr="Et bilde som inneholder gulv, innendørs, rød&#10;&#10;Automatisk generert beskrivelse">
            <a:extLst>
              <a:ext uri="{FF2B5EF4-FFF2-40B4-BE49-F238E27FC236}">
                <a16:creationId xmlns:a16="http://schemas.microsoft.com/office/drawing/2014/main" id="{49289ACD-95B9-4DB7-B827-833C627760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9200" y="2057810"/>
            <a:ext cx="1839938" cy="2340888"/>
          </a:xfrm>
          <a:prstGeom prst="rect">
            <a:avLst/>
          </a:prstGeom>
        </p:spPr>
      </p:pic>
      <p:pic>
        <p:nvPicPr>
          <p:cNvPr id="35" name="Bilde 34">
            <a:extLst>
              <a:ext uri="{FF2B5EF4-FFF2-40B4-BE49-F238E27FC236}">
                <a16:creationId xmlns:a16="http://schemas.microsoft.com/office/drawing/2014/main" id="{AA9DF2E1-90D9-87E0-7749-F954440FAB46}"/>
              </a:ext>
            </a:extLst>
          </p:cNvPr>
          <p:cNvPicPr>
            <a:picLocks noChangeAspect="1"/>
          </p:cNvPicPr>
          <p:nvPr/>
        </p:nvPicPr>
        <p:blipFill>
          <a:blip r:embed="rId4"/>
          <a:stretch>
            <a:fillRect/>
          </a:stretch>
        </p:blipFill>
        <p:spPr>
          <a:xfrm>
            <a:off x="1548929" y="5566373"/>
            <a:ext cx="1639109" cy="328736"/>
          </a:xfrm>
          <a:prstGeom prst="rect">
            <a:avLst/>
          </a:prstGeom>
        </p:spPr>
      </p:pic>
      <p:pic>
        <p:nvPicPr>
          <p:cNvPr id="36" name="Bilde 35">
            <a:extLst>
              <a:ext uri="{FF2B5EF4-FFF2-40B4-BE49-F238E27FC236}">
                <a16:creationId xmlns:a16="http://schemas.microsoft.com/office/drawing/2014/main" id="{94745717-5F96-81FF-B40B-30297A382E7B}"/>
              </a:ext>
            </a:extLst>
          </p:cNvPr>
          <p:cNvPicPr>
            <a:picLocks noChangeAspect="1"/>
          </p:cNvPicPr>
          <p:nvPr/>
        </p:nvPicPr>
        <p:blipFill>
          <a:blip r:embed="rId5"/>
          <a:stretch>
            <a:fillRect/>
          </a:stretch>
        </p:blipFill>
        <p:spPr>
          <a:xfrm>
            <a:off x="3618264" y="5815233"/>
            <a:ext cx="1589029" cy="182025"/>
          </a:xfrm>
          <a:prstGeom prst="rect">
            <a:avLst/>
          </a:prstGeom>
        </p:spPr>
      </p:pic>
      <p:pic>
        <p:nvPicPr>
          <p:cNvPr id="37" name="Bilde 36">
            <a:extLst>
              <a:ext uri="{FF2B5EF4-FFF2-40B4-BE49-F238E27FC236}">
                <a16:creationId xmlns:a16="http://schemas.microsoft.com/office/drawing/2014/main" id="{234C50CA-2A2C-CF21-FD4E-6D33556EBA39}"/>
              </a:ext>
            </a:extLst>
          </p:cNvPr>
          <p:cNvPicPr>
            <a:picLocks noChangeAspect="1"/>
          </p:cNvPicPr>
          <p:nvPr/>
        </p:nvPicPr>
        <p:blipFill>
          <a:blip r:embed="rId6"/>
          <a:stretch>
            <a:fillRect/>
          </a:stretch>
        </p:blipFill>
        <p:spPr>
          <a:xfrm>
            <a:off x="3625278" y="5497783"/>
            <a:ext cx="1505393" cy="167266"/>
          </a:xfrm>
          <a:prstGeom prst="rect">
            <a:avLst/>
          </a:prstGeom>
        </p:spPr>
      </p:pic>
    </p:spTree>
    <p:extLst>
      <p:ext uri="{BB962C8B-B14F-4D97-AF65-F5344CB8AC3E}">
        <p14:creationId xmlns:p14="http://schemas.microsoft.com/office/powerpoint/2010/main" val="293214877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8A200B370D80B46A50EC2E395AE993A" ma:contentTypeVersion="5" ma:contentTypeDescription="Opprett et nytt dokument." ma:contentTypeScope="" ma:versionID="59d18fb97f9bb3f4d109a961e934dc00">
  <xsd:schema xmlns:xsd="http://www.w3.org/2001/XMLSchema" xmlns:xs="http://www.w3.org/2001/XMLSchema" xmlns:p="http://schemas.microsoft.com/office/2006/metadata/properties" xmlns:ns2="6487a22c-b829-4b22-b77d-1f08870e9044" targetNamespace="http://schemas.microsoft.com/office/2006/metadata/properties" ma:root="true" ma:fieldsID="3615a3d54e8096c4adbaad2866c05831" ns2:_="">
    <xsd:import namespace="6487a22c-b829-4b22-b77d-1f08870e90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7a22c-b829-4b22-b77d-1f08870e90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81BDBD-7CAC-40CB-935E-5B607F3F483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17B0318-9869-4D17-BDD3-5BB001DE74C3}">
  <ds:schemaRefs>
    <ds:schemaRef ds:uri="http://schemas.microsoft.com/sharepoint/v3/contenttype/forms"/>
  </ds:schemaRefs>
</ds:datastoreItem>
</file>

<file path=customXml/itemProps3.xml><?xml version="1.0" encoding="utf-8"?>
<ds:datastoreItem xmlns:ds="http://schemas.openxmlformats.org/officeDocument/2006/customXml" ds:itemID="{B7D92194-79A7-4EB8-9109-4DB21EAE0B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7a22c-b829-4b22-b77d-1f08870e9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1535</TotalTime>
  <Words>861</Words>
  <Application>Microsoft Office PowerPoint</Application>
  <PresentationFormat>A4 (210 x 297 mm)</PresentationFormat>
  <Paragraphs>47</Paragraphs>
  <Slides>2</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Arial</vt:lpstr>
      <vt:lpstr>Calibri</vt:lpstr>
      <vt:lpstr>Calibri Light</vt:lpstr>
      <vt:lpstr>Office-tema</vt:lpstr>
      <vt:lpstr>PowerPoint-presentasjon</vt:lpstr>
      <vt:lpstr>Lag en innbruddsalarm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Hallvard Hornnes Yndestad</dc:creator>
  <cp:lastModifiedBy>Ellen Egeland Flø</cp:lastModifiedBy>
  <cp:revision>30</cp:revision>
  <dcterms:created xsi:type="dcterms:W3CDTF">2021-01-08T11:40:37Z</dcterms:created>
  <dcterms:modified xsi:type="dcterms:W3CDTF">2022-06-26T08:00:59Z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768ce0-ceaf-4778-8ab1-e65d26fe9939_Enabled">
    <vt:lpwstr>true</vt:lpwstr>
  </property>
  <property fmtid="{D5CDD505-2E9C-101B-9397-08002B2CF9AE}" pid="3" name="MSIP_Label_06768ce0-ceaf-4778-8ab1-e65d26fe9939_SetDate">
    <vt:lpwstr>2021-01-08T11:40:37Z</vt:lpwstr>
  </property>
  <property fmtid="{D5CDD505-2E9C-101B-9397-08002B2CF9AE}" pid="4" name="MSIP_Label_06768ce0-ceaf-4778-8ab1-e65d26fe9939_Method">
    <vt:lpwstr>Standard</vt:lpwstr>
  </property>
  <property fmtid="{D5CDD505-2E9C-101B-9397-08002B2CF9AE}" pid="5" name="MSIP_Label_06768ce0-ceaf-4778-8ab1-e65d26fe9939_Name">
    <vt:lpwstr>Begrenset - PROD</vt:lpwstr>
  </property>
  <property fmtid="{D5CDD505-2E9C-101B-9397-08002B2CF9AE}" pid="6" name="MSIP_Label_06768ce0-ceaf-4778-8ab1-e65d26fe9939_SiteId">
    <vt:lpwstr>3d50ddd4-00a1-4ab7-9788-decf14a8728f</vt:lpwstr>
  </property>
  <property fmtid="{D5CDD505-2E9C-101B-9397-08002B2CF9AE}" pid="7" name="MSIP_Label_06768ce0-ceaf-4778-8ab1-e65d26fe9939_ActionId">
    <vt:lpwstr>befea5d4-60fd-48b5-b08d-73b06f9a88d8</vt:lpwstr>
  </property>
  <property fmtid="{D5CDD505-2E9C-101B-9397-08002B2CF9AE}" pid="8" name="MSIP_Label_06768ce0-ceaf-4778-8ab1-e65d26fe9939_ContentBits">
    <vt:lpwstr>0</vt:lpwstr>
  </property>
  <property fmtid="{D5CDD505-2E9C-101B-9397-08002B2CF9AE}" pid="9" name="ContentTypeId">
    <vt:lpwstr>0x01010088A200B370D80B46A50EC2E395AE993A</vt:lpwstr>
  </property>
</Properties>
</file>